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56" r:id="rId5"/>
    <p:sldId id="327" r:id="rId6"/>
    <p:sldId id="308" r:id="rId7"/>
    <p:sldId id="311" r:id="rId8"/>
    <p:sldId id="332" r:id="rId9"/>
    <p:sldId id="333" r:id="rId10"/>
    <p:sldId id="334" r:id="rId11"/>
    <p:sldId id="335" r:id="rId12"/>
    <p:sldId id="336" r:id="rId13"/>
    <p:sldId id="322" r:id="rId14"/>
    <p:sldId id="337" r:id="rId15"/>
    <p:sldId id="338" r:id="rId16"/>
    <p:sldId id="33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80" userDrawn="1">
          <p15:clr>
            <a:srgbClr val="A4A3A4"/>
          </p15:clr>
        </p15:guide>
        <p15:guide id="2" orient="horz" pos="1776" userDrawn="1">
          <p15:clr>
            <a:srgbClr val="A4A3A4"/>
          </p15:clr>
        </p15:guide>
        <p15:guide id="4" orient="horz" pos="3240" userDrawn="1">
          <p15:clr>
            <a:srgbClr val="A4A3A4"/>
          </p15:clr>
        </p15:guide>
        <p15:guide id="5" pos="3840">
          <p15:clr>
            <a:srgbClr val="A4A3A4"/>
          </p15:clr>
        </p15:guide>
        <p15:guide id="6" pos="5664" userDrawn="1">
          <p15:clr>
            <a:srgbClr val="A4A3A4"/>
          </p15:clr>
        </p15:guide>
        <p15:guide id="7" pos="1536" userDrawn="1">
          <p15:clr>
            <a:srgbClr val="A4A3A4"/>
          </p15:clr>
        </p15:guide>
        <p15:guide id="8" orient="horz" pos="72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19" clrIdx="3"/>
  <p:cmAuthor id="5" name="Rudra" initials="R" lastIdx="1" clrIdx="4">
    <p:extLst>
      <p:ext uri="{19B8F6BF-5375-455C-9EA6-DF929625EA0E}">
        <p15:presenceInfo xmlns:p15="http://schemas.microsoft.com/office/powerpoint/2012/main" userId="S::RU20455389@wipro.com::9190ad68-5e0b-448d-b3fc-9742446378e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921"/>
    <a:srgbClr val="BF8641"/>
    <a:srgbClr val="D98D30"/>
    <a:srgbClr val="BF67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guide orient="horz" pos="1080"/>
        <p:guide orient="horz" pos="1776"/>
        <p:guide orient="horz" pos="3240"/>
        <p:guide pos="3840"/>
        <p:guide pos="5664"/>
        <p:guide pos="1536"/>
        <p:guide orient="horz" pos="720"/>
      </p:guideLst>
    </p:cSldViewPr>
  </p:slideViewPr>
  <p:notesTextViewPr>
    <p:cViewPr>
      <p:scale>
        <a:sx n="1" d="1"/>
        <a:sy n="1" d="1"/>
      </p:scale>
      <p:origin x="0" y="0"/>
    </p:cViewPr>
  </p:notesTextViewPr>
  <p:sorterViewPr>
    <p:cViewPr>
      <p:scale>
        <a:sx n="1" d="1"/>
        <a:sy n="1" d="1"/>
      </p:scale>
      <p:origin x="0" y="-1071"/>
    </p:cViewPr>
  </p:sorter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5" dt="2024-03-29T11:03:47.852" idx="1">
    <p:pos x="10" y="10"/>
    <p:text/>
    <p:extLst>
      <p:ext uri="{C676402C-5697-4E1C-873F-D02D1690AC5C}">
        <p15:threadingInfo xmlns:p15="http://schemas.microsoft.com/office/powerpoint/2012/main" timeZoneBias="-33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EBDD37D-224E-4A2E-8417-8C17D4A5C8D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EB1C7EA-584A-4063-BBF8-F1D2973497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E17B7C-60D9-405F-8753-390BD5F55D7A}" type="datetimeFigureOut">
              <a:rPr lang="en-US" smtClean="0"/>
              <a:t>3/29/2024</a:t>
            </a:fld>
            <a:endParaRPr lang="en-US" dirty="0"/>
          </a:p>
        </p:txBody>
      </p:sp>
      <p:sp>
        <p:nvSpPr>
          <p:cNvPr id="4" name="Footer Placeholder 3">
            <a:extLst>
              <a:ext uri="{FF2B5EF4-FFF2-40B4-BE49-F238E27FC236}">
                <a16:creationId xmlns:a16="http://schemas.microsoft.com/office/drawing/2014/main" id="{E22F4596-F6B6-4D9D-B156-71CCDAE4E8C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E234F26-69E4-4D77-8646-C93DD1E0AC4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768A390-5D0E-4E62-98EC-976C3766C450}" type="slidenum">
              <a:rPr lang="en-US" smtClean="0"/>
              <a:t>‹#›</a:t>
            </a:fld>
            <a:endParaRPr lang="en-US" dirty="0"/>
          </a:p>
        </p:txBody>
      </p:sp>
    </p:spTree>
    <p:extLst>
      <p:ext uri="{BB962C8B-B14F-4D97-AF65-F5344CB8AC3E}">
        <p14:creationId xmlns:p14="http://schemas.microsoft.com/office/powerpoint/2010/main" val="234227458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jpeg>
</file>

<file path=ppt/media/image12.png>
</file>

<file path=ppt/media/image13.tmp>
</file>

<file path=ppt/media/image14.tmp>
</file>

<file path=ppt/media/image15.tmp>
</file>

<file path=ppt/media/image16.tmp>
</file>

<file path=ppt/media/image17.tmp>
</file>

<file path=ppt/media/image18.tmp>
</file>

<file path=ppt/media/image19.tmp>
</file>

<file path=ppt/media/image2.png>
</file>

<file path=ppt/media/image20.tmp>
</file>

<file path=ppt/media/image21.png>
</file>

<file path=ppt/media/image22.tmp>
</file>

<file path=ppt/media/image23.tmp>
</file>

<file path=ppt/media/image24.tmp>
</file>

<file path=ppt/media/image3.svg>
</file>

<file path=ppt/media/image4.jpe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B3ADA9-1F11-4760-8ADD-071EFA0A529A}" type="datetimeFigureOut">
              <a:rPr lang="en-US" smtClean="0"/>
              <a:t>3/29/2024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3784F3-2271-4F8D-A0BC-8F40E6849FE5}" type="slidenum">
              <a:rPr lang="en-US" smtClean="0"/>
              <a:t>‹#›</a:t>
            </a:fld>
            <a:endParaRPr lang="en-US" dirty="0"/>
          </a:p>
        </p:txBody>
      </p:sp>
    </p:spTree>
    <p:extLst>
      <p:ext uri="{BB962C8B-B14F-4D97-AF65-F5344CB8AC3E}">
        <p14:creationId xmlns:p14="http://schemas.microsoft.com/office/powerpoint/2010/main" val="13412453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BDD9099-6901-40BC-B1DA-AD6ADD5C6099}"/>
              </a:ext>
            </a:extLst>
          </p:cNvPr>
          <p:cNvSpPr>
            <a:spLocks noGrp="1"/>
          </p:cNvSpPr>
          <p:nvPr>
            <p:ph type="pic" sz="quarter" idx="14"/>
          </p:nvPr>
        </p:nvSpPr>
        <p:spPr>
          <a:xfrm>
            <a:off x="1524" y="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userDrawn="1">
            <p:ph type="ctrTitle"/>
          </p:nvPr>
        </p:nvSpPr>
        <p:spPr>
          <a:xfrm>
            <a:off x="458724" y="4524231"/>
            <a:ext cx="11274552" cy="1162499"/>
          </a:xfrm>
          <a:solidFill>
            <a:schemeClr val="tx1">
              <a:alpha val="10000"/>
            </a:schemeClr>
          </a:solidFill>
          <a:ln w="38100">
            <a:solidFill>
              <a:schemeClr val="tx2"/>
            </a:solidFill>
          </a:ln>
        </p:spPr>
        <p:txBody>
          <a:bodyPr lIns="274320" anchor="ctr">
            <a:normAutofit/>
          </a:bodyPr>
          <a:lstStyle>
            <a:lvl1pPr algn="l">
              <a:lnSpc>
                <a:spcPct val="108000"/>
              </a:lnSpc>
              <a:defRPr sz="4400" spc="100" baseline="0">
                <a:solidFill>
                  <a:schemeClr val="accent5">
                    <a:lumMod val="20000"/>
                    <a:lumOff val="80000"/>
                  </a:schemeClr>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3D32955-BB06-40DE-A14A-2170FD41AD52}"/>
              </a:ext>
            </a:extLst>
          </p:cNvPr>
          <p:cNvSpPr>
            <a:spLocks noGrp="1"/>
          </p:cNvSpPr>
          <p:nvPr userDrawn="1">
            <p:ph type="subTitle" idx="1" hasCustomPrompt="1"/>
          </p:nvPr>
        </p:nvSpPr>
        <p:spPr>
          <a:xfrm>
            <a:off x="458723" y="5686727"/>
            <a:ext cx="5637271" cy="692639"/>
          </a:xfrm>
          <a:solidFill>
            <a:schemeClr val="tx1">
              <a:alpha val="10000"/>
            </a:schemeClr>
          </a:solidFill>
          <a:ln w="38100">
            <a:solidFill>
              <a:schemeClr val="tx2"/>
            </a:solidFill>
          </a:ln>
        </p:spPr>
        <p:txBody>
          <a:bodyPr lIns="274320" anchor="ctr">
            <a:normAutofit/>
          </a:bodyPr>
          <a:lstStyle>
            <a:lvl1pPr marL="0" indent="0" algn="l">
              <a:lnSpc>
                <a:spcPct val="108000"/>
              </a:lnSpc>
              <a:spcBef>
                <a:spcPts val="0"/>
              </a:spcBef>
              <a:buNone/>
              <a:defRPr sz="1800" cap="all" spc="100" baseline="0">
                <a:solidFill>
                  <a:schemeClr val="accent5">
                    <a:lumMod val="20000"/>
                    <a:lumOff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p>
        </p:txBody>
      </p:sp>
      <p:sp>
        <p:nvSpPr>
          <p:cNvPr id="9" name="Text Placeholder 8">
            <a:extLst>
              <a:ext uri="{FF2B5EF4-FFF2-40B4-BE49-F238E27FC236}">
                <a16:creationId xmlns:a16="http://schemas.microsoft.com/office/drawing/2014/main" id="{AEC85266-52B0-409F-8CE4-E444E424D5E1}"/>
              </a:ext>
            </a:extLst>
          </p:cNvPr>
          <p:cNvSpPr>
            <a:spLocks noGrp="1"/>
          </p:cNvSpPr>
          <p:nvPr userDrawn="1">
            <p:ph type="body" sz="quarter" idx="13" hasCustomPrompt="1"/>
          </p:nvPr>
        </p:nvSpPr>
        <p:spPr>
          <a:xfrm>
            <a:off x="6095993" y="5686727"/>
            <a:ext cx="5637269" cy="692638"/>
          </a:xfrm>
          <a:solidFill>
            <a:schemeClr val="tx1">
              <a:alpha val="10000"/>
            </a:schemeClr>
          </a:solidFill>
          <a:ln w="38100">
            <a:solidFill>
              <a:schemeClr val="tx2"/>
            </a:solidFill>
          </a:ln>
        </p:spPr>
        <p:txBody>
          <a:bodyPr lIns="274320" anchor="ctr">
            <a:normAutofit/>
          </a:bodyPr>
          <a:lstStyle>
            <a:lvl1pPr marL="0" indent="0" algn="l">
              <a:lnSpc>
                <a:spcPct val="108000"/>
              </a:lnSpc>
              <a:spcBef>
                <a:spcPts val="0"/>
              </a:spcBef>
              <a:buNone/>
              <a:defRPr sz="1800" cap="all" spc="100" baseline="0">
                <a:solidFill>
                  <a:schemeClr val="accent5">
                    <a:lumMod val="20000"/>
                    <a:lumOff val="80000"/>
                  </a:schemeClr>
                </a:solidFill>
              </a:defRPr>
            </a:lvl1pPr>
          </a:lstStyle>
          <a:p>
            <a:pPr lvl="0"/>
            <a:r>
              <a:rPr lang="en-US" dirty="0"/>
              <a:t>DATE</a:t>
            </a:r>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with image">
    <p:spTree>
      <p:nvGrpSpPr>
        <p:cNvPr id="1" name=""/>
        <p:cNvGrpSpPr/>
        <p:nvPr/>
      </p:nvGrpSpPr>
      <p:grpSpPr>
        <a:xfrm>
          <a:off x="0" y="0"/>
          <a:ext cx="0" cy="0"/>
          <a:chOff x="0" y="0"/>
          <a:chExt cx="0" cy="0"/>
        </a:xfrm>
      </p:grpSpPr>
      <p:sp>
        <p:nvSpPr>
          <p:cNvPr id="10" name="Picture Placeholder 7">
            <a:extLst>
              <a:ext uri="{FF2B5EF4-FFF2-40B4-BE49-F238E27FC236}">
                <a16:creationId xmlns:a16="http://schemas.microsoft.com/office/drawing/2014/main" id="{8610CAC7-0287-4791-AA90-6C130B8730D8}"/>
              </a:ext>
            </a:extLst>
          </p:cNvPr>
          <p:cNvSpPr>
            <a:spLocks noGrp="1"/>
          </p:cNvSpPr>
          <p:nvPr>
            <p:ph type="pic" sz="quarter" idx="14"/>
          </p:nvPr>
        </p:nvSpPr>
        <p:spPr>
          <a:xfrm>
            <a:off x="1524" y="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hasCustomPrompt="1"/>
          </p:nvPr>
        </p:nvSpPr>
        <p:spPr>
          <a:xfrm>
            <a:off x="6638544" y="960120"/>
            <a:ext cx="4700016" cy="1325563"/>
          </a:xfrm>
        </p:spPr>
        <p:txBody>
          <a:bodyPr/>
          <a:lstStyle>
            <a:lvl1pPr algn="ctr">
              <a:defRPr>
                <a:solidFill>
                  <a:schemeClr val="accent3">
                    <a:lumMod val="25000"/>
                  </a:schemeClr>
                </a:solidFill>
              </a:defRPr>
            </a:lvl1pPr>
          </a:lstStyle>
          <a:p>
            <a:r>
              <a:rPr lang="en-US" dirty="0"/>
              <a:t>Click to edit title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6931152" y="2715768"/>
            <a:ext cx="4114800" cy="1188720"/>
          </a:xfrm>
        </p:spPr>
        <p:txBody>
          <a:bodyPr anchor="t">
            <a:normAutofit/>
          </a:bodyPr>
          <a:lstStyle>
            <a:lvl1pPr marL="0" indent="0" algn="ctr">
              <a:lnSpc>
                <a:spcPts val="2100"/>
              </a:lnSpc>
              <a:buNone/>
              <a:defRPr sz="1400" b="0">
                <a:solidFill>
                  <a:schemeClr val="accent3">
                    <a:lumMod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931152" y="4663440"/>
            <a:ext cx="4114800" cy="1005840"/>
          </a:xfrm>
        </p:spPr>
        <p:txBody>
          <a:bodyPr anchor="t">
            <a:normAutofit/>
          </a:bodyPr>
          <a:lstStyle>
            <a:lvl1pPr marL="0" indent="0" algn="ctr">
              <a:lnSpc>
                <a:spcPts val="2100"/>
              </a:lnSpc>
              <a:buNone/>
              <a:defRPr sz="1400" b="0">
                <a:solidFill>
                  <a:schemeClr val="accent3">
                    <a:lumMod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 </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Conference presentation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230535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838200" y="749808"/>
            <a:ext cx="10515600" cy="914400"/>
          </a:xfrm>
        </p:spPr>
        <p:txBody>
          <a:bodyPr/>
          <a:lstStyle>
            <a:lvl1pPr algn="ctr">
              <a:defRPr>
                <a:solidFill>
                  <a:schemeClr val="accent3">
                    <a:lumMod val="25000"/>
                  </a:schemeClr>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accent3">
                    <a:lumMod val="25000"/>
                  </a:schemeClr>
                </a:solidFill>
              </a:defRPr>
            </a:lvl1pPr>
          </a:lstStyle>
          <a:p>
            <a:r>
              <a:rPr lang="en-ZA" dirty="0"/>
              <a:t>Conference presentation</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accent3">
                    <a:lumMod val="25000"/>
                  </a:schemeClr>
                </a:solidFill>
              </a:defRPr>
            </a:lvl1pPr>
          </a:lstStyle>
          <a:p>
            <a:fld id="{19B51A1E-902D-48AF-9020-955120F399B6}" type="slidenum">
              <a:rPr lang="en-ZA" smtClean="0"/>
              <a:pPr/>
              <a:t>‹#›</a:t>
            </a:fld>
            <a:endParaRPr lang="en-ZA" dirty="0"/>
          </a:p>
        </p:txBody>
      </p:sp>
      <p:sp>
        <p:nvSpPr>
          <p:cNvPr id="35" name="Text Placeholder 10">
            <a:extLst>
              <a:ext uri="{FF2B5EF4-FFF2-40B4-BE49-F238E27FC236}">
                <a16:creationId xmlns:a16="http://schemas.microsoft.com/office/drawing/2014/main" id="{301DA176-9193-4B04-B599-C94E317913E0}"/>
              </a:ext>
            </a:extLst>
          </p:cNvPr>
          <p:cNvSpPr>
            <a:spLocks noGrp="1"/>
          </p:cNvSpPr>
          <p:nvPr>
            <p:ph type="body" sz="quarter" idx="33" hasCustomPrompt="1"/>
          </p:nvPr>
        </p:nvSpPr>
        <p:spPr>
          <a:xfrm>
            <a:off x="758952" y="3127677"/>
            <a:ext cx="1051560" cy="457200"/>
          </a:xfrm>
        </p:spPr>
        <p:txBody>
          <a:bodyPr anchor="ctr"/>
          <a:lstStyle>
            <a:lvl1pPr marL="0" indent="0" algn="ctr">
              <a:buNone/>
              <a:defRPr sz="1400" b="1" spc="300" baseline="0">
                <a:solidFill>
                  <a:schemeClr val="accent3">
                    <a:lumMod val="25000"/>
                  </a:schemeClr>
                </a:solidFill>
                <a:latin typeface="+mj-lt"/>
              </a:defRPr>
            </a:lvl1pPr>
          </a:lstStyle>
          <a:p>
            <a:pPr lvl="0"/>
            <a:r>
              <a:rPr lang="en-US" dirty="0"/>
              <a:t>Year</a:t>
            </a:r>
            <a:endParaRPr lang="en-ZA" dirty="0"/>
          </a:p>
        </p:txBody>
      </p:sp>
      <p:sp>
        <p:nvSpPr>
          <p:cNvPr id="36" name="Text Placeholder 10">
            <a:extLst>
              <a:ext uri="{FF2B5EF4-FFF2-40B4-BE49-F238E27FC236}">
                <a16:creationId xmlns:a16="http://schemas.microsoft.com/office/drawing/2014/main" id="{D950A6C4-345F-4857-A613-BA3B56096B8F}"/>
              </a:ext>
            </a:extLst>
          </p:cNvPr>
          <p:cNvSpPr>
            <a:spLocks noGrp="1"/>
          </p:cNvSpPr>
          <p:nvPr>
            <p:ph type="body" sz="quarter" idx="34" hasCustomPrompt="1"/>
          </p:nvPr>
        </p:nvSpPr>
        <p:spPr>
          <a:xfrm>
            <a:off x="196596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38" name="Text Placeholder 10">
            <a:extLst>
              <a:ext uri="{FF2B5EF4-FFF2-40B4-BE49-F238E27FC236}">
                <a16:creationId xmlns:a16="http://schemas.microsoft.com/office/drawing/2014/main" id="{DD4ADE2E-411A-4FE3-BE95-DAF1FDCBC555}"/>
              </a:ext>
            </a:extLst>
          </p:cNvPr>
          <p:cNvSpPr>
            <a:spLocks noGrp="1"/>
          </p:cNvSpPr>
          <p:nvPr>
            <p:ph type="body" sz="quarter" idx="35" hasCustomPrompt="1"/>
          </p:nvPr>
        </p:nvSpPr>
        <p:spPr>
          <a:xfrm>
            <a:off x="275388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39" name="Text Placeholder 10">
            <a:extLst>
              <a:ext uri="{FF2B5EF4-FFF2-40B4-BE49-F238E27FC236}">
                <a16:creationId xmlns:a16="http://schemas.microsoft.com/office/drawing/2014/main" id="{47FAF332-F615-4C47-95EA-CE17DFEE62A7}"/>
              </a:ext>
            </a:extLst>
          </p:cNvPr>
          <p:cNvSpPr>
            <a:spLocks noGrp="1"/>
          </p:cNvSpPr>
          <p:nvPr>
            <p:ph type="body" sz="quarter" idx="36" hasCustomPrompt="1"/>
          </p:nvPr>
        </p:nvSpPr>
        <p:spPr>
          <a:xfrm>
            <a:off x="354180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4AE2424F-E961-4201-91A6-3AAB4B81F204}"/>
              </a:ext>
            </a:extLst>
          </p:cNvPr>
          <p:cNvSpPr>
            <a:spLocks noGrp="1"/>
          </p:cNvSpPr>
          <p:nvPr>
            <p:ph type="body" sz="quarter" idx="37" hasCustomPrompt="1"/>
          </p:nvPr>
        </p:nvSpPr>
        <p:spPr>
          <a:xfrm>
            <a:off x="432972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376057B0-36CD-44FC-A0B9-2DD64FB47DD7}"/>
              </a:ext>
            </a:extLst>
          </p:cNvPr>
          <p:cNvSpPr>
            <a:spLocks noGrp="1"/>
          </p:cNvSpPr>
          <p:nvPr>
            <p:ph type="body" sz="quarter" idx="38" hasCustomPrompt="1"/>
          </p:nvPr>
        </p:nvSpPr>
        <p:spPr>
          <a:xfrm>
            <a:off x="758952" y="3928953"/>
            <a:ext cx="1051560" cy="457200"/>
          </a:xfrm>
        </p:spPr>
        <p:txBody>
          <a:bodyPr anchor="ctr"/>
          <a:lstStyle>
            <a:lvl1pPr marL="0" indent="0" algn="ctr">
              <a:buNone/>
              <a:defRPr sz="1400" b="1" spc="300" baseline="0">
                <a:solidFill>
                  <a:schemeClr val="accent3">
                    <a:lumMod val="25000"/>
                  </a:schemeClr>
                </a:solidFill>
                <a:latin typeface="+mj-lt"/>
              </a:defRPr>
            </a:lvl1pPr>
          </a:lstStyle>
          <a:p>
            <a:pPr lvl="0"/>
            <a:r>
              <a:rPr lang="en-US" dirty="0"/>
              <a:t>Year</a:t>
            </a:r>
            <a:endParaRPr lang="en-ZA" dirty="0"/>
          </a:p>
        </p:txBody>
      </p:sp>
      <p:sp>
        <p:nvSpPr>
          <p:cNvPr id="42" name="Text Placeholder 10">
            <a:extLst>
              <a:ext uri="{FF2B5EF4-FFF2-40B4-BE49-F238E27FC236}">
                <a16:creationId xmlns:a16="http://schemas.microsoft.com/office/drawing/2014/main" id="{676D61D8-553D-48A5-A736-7775F27B69B5}"/>
              </a:ext>
            </a:extLst>
          </p:cNvPr>
          <p:cNvSpPr>
            <a:spLocks noGrp="1"/>
          </p:cNvSpPr>
          <p:nvPr>
            <p:ph type="body" sz="quarter" idx="39" hasCustomPrompt="1"/>
          </p:nvPr>
        </p:nvSpPr>
        <p:spPr>
          <a:xfrm>
            <a:off x="511764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028ADE-A26E-4E87-85C6-87A161CB8243}"/>
              </a:ext>
            </a:extLst>
          </p:cNvPr>
          <p:cNvSpPr>
            <a:spLocks noGrp="1"/>
          </p:cNvSpPr>
          <p:nvPr>
            <p:ph type="body" sz="quarter" idx="40" hasCustomPrompt="1"/>
          </p:nvPr>
        </p:nvSpPr>
        <p:spPr>
          <a:xfrm>
            <a:off x="590556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D49729D5-3821-43F6-A1C5-5549E5177E02}"/>
              </a:ext>
            </a:extLst>
          </p:cNvPr>
          <p:cNvSpPr>
            <a:spLocks noGrp="1"/>
          </p:cNvSpPr>
          <p:nvPr>
            <p:ph type="body" sz="quarter" idx="41" hasCustomPrompt="1"/>
          </p:nvPr>
        </p:nvSpPr>
        <p:spPr>
          <a:xfrm>
            <a:off x="669348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02C709FA-DC0E-435A-A4A7-A975A8D413BA}"/>
              </a:ext>
            </a:extLst>
          </p:cNvPr>
          <p:cNvSpPr>
            <a:spLocks noGrp="1"/>
          </p:cNvSpPr>
          <p:nvPr>
            <p:ph type="body" sz="quarter" idx="42" hasCustomPrompt="1"/>
          </p:nvPr>
        </p:nvSpPr>
        <p:spPr>
          <a:xfrm>
            <a:off x="905724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018BA8DF-331D-4B6E-AF52-AA13732A6B95}"/>
              </a:ext>
            </a:extLst>
          </p:cNvPr>
          <p:cNvSpPr>
            <a:spLocks noGrp="1"/>
          </p:cNvSpPr>
          <p:nvPr>
            <p:ph type="body" sz="quarter" idx="43" hasCustomPrompt="1"/>
          </p:nvPr>
        </p:nvSpPr>
        <p:spPr>
          <a:xfrm>
            <a:off x="748140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DBEB8F26-CF5F-4C8F-94D3-2DACD0914B60}"/>
              </a:ext>
            </a:extLst>
          </p:cNvPr>
          <p:cNvSpPr>
            <a:spLocks noGrp="1"/>
          </p:cNvSpPr>
          <p:nvPr>
            <p:ph type="body" sz="quarter" idx="44" hasCustomPrompt="1"/>
          </p:nvPr>
        </p:nvSpPr>
        <p:spPr>
          <a:xfrm>
            <a:off x="826932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C0A380-C705-47E5-960A-C495280B86E2}"/>
              </a:ext>
            </a:extLst>
          </p:cNvPr>
          <p:cNvSpPr>
            <a:spLocks noGrp="1"/>
          </p:cNvSpPr>
          <p:nvPr>
            <p:ph type="body" sz="quarter" idx="45" hasCustomPrompt="1"/>
          </p:nvPr>
        </p:nvSpPr>
        <p:spPr>
          <a:xfrm>
            <a:off x="9845160"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E217E3B9-2273-4A22-A07E-4FEFB35FCC01}"/>
              </a:ext>
            </a:extLst>
          </p:cNvPr>
          <p:cNvSpPr>
            <a:spLocks noGrp="1"/>
          </p:cNvSpPr>
          <p:nvPr>
            <p:ph type="body" sz="quarter" idx="46" hasCustomPrompt="1"/>
          </p:nvPr>
        </p:nvSpPr>
        <p:spPr>
          <a:xfrm>
            <a:off x="10633085" y="3275117"/>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FE119361-CC51-4C9D-A4B5-BDEEE01371A3}"/>
              </a:ext>
            </a:extLst>
          </p:cNvPr>
          <p:cNvSpPr>
            <a:spLocks noGrp="1"/>
          </p:cNvSpPr>
          <p:nvPr>
            <p:ph type="body" sz="quarter" idx="47" hasCustomPrompt="1"/>
          </p:nvPr>
        </p:nvSpPr>
        <p:spPr>
          <a:xfrm>
            <a:off x="1969915"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E39AABDA-9976-4AB3-BCBF-77B491015F50}"/>
              </a:ext>
            </a:extLst>
          </p:cNvPr>
          <p:cNvSpPr>
            <a:spLocks noGrp="1"/>
          </p:cNvSpPr>
          <p:nvPr>
            <p:ph type="body" sz="quarter" idx="48" hasCustomPrompt="1"/>
          </p:nvPr>
        </p:nvSpPr>
        <p:spPr>
          <a:xfrm>
            <a:off x="2757602"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2" name="Text Placeholder 10">
            <a:extLst>
              <a:ext uri="{FF2B5EF4-FFF2-40B4-BE49-F238E27FC236}">
                <a16:creationId xmlns:a16="http://schemas.microsoft.com/office/drawing/2014/main" id="{9EFE40FF-B422-4391-9236-D2D2D09F30C6}"/>
              </a:ext>
            </a:extLst>
          </p:cNvPr>
          <p:cNvSpPr>
            <a:spLocks noGrp="1"/>
          </p:cNvSpPr>
          <p:nvPr>
            <p:ph type="body" sz="quarter" idx="49" hasCustomPrompt="1"/>
          </p:nvPr>
        </p:nvSpPr>
        <p:spPr>
          <a:xfrm>
            <a:off x="3545289"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6B6D260C-7D2F-4024-86D5-8338D454EBE7}"/>
              </a:ext>
            </a:extLst>
          </p:cNvPr>
          <p:cNvSpPr>
            <a:spLocks noGrp="1"/>
          </p:cNvSpPr>
          <p:nvPr>
            <p:ph type="body" sz="quarter" idx="50" hasCustomPrompt="1"/>
          </p:nvPr>
        </p:nvSpPr>
        <p:spPr>
          <a:xfrm>
            <a:off x="4332976"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2F9B810E-07ED-4DCA-941C-C388D0D629A2}"/>
              </a:ext>
            </a:extLst>
          </p:cNvPr>
          <p:cNvSpPr>
            <a:spLocks noGrp="1"/>
          </p:cNvSpPr>
          <p:nvPr>
            <p:ph type="body" sz="quarter" idx="51" hasCustomPrompt="1"/>
          </p:nvPr>
        </p:nvSpPr>
        <p:spPr>
          <a:xfrm>
            <a:off x="5120663"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BD4447B3-0D22-4C7F-943D-0B5872782834}"/>
              </a:ext>
            </a:extLst>
          </p:cNvPr>
          <p:cNvSpPr>
            <a:spLocks noGrp="1"/>
          </p:cNvSpPr>
          <p:nvPr>
            <p:ph type="body" sz="quarter" idx="52" hasCustomPrompt="1"/>
          </p:nvPr>
        </p:nvSpPr>
        <p:spPr>
          <a:xfrm>
            <a:off x="5908350"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642B6C40-8744-4C84-B1E3-6E43D565F11D}"/>
              </a:ext>
            </a:extLst>
          </p:cNvPr>
          <p:cNvSpPr>
            <a:spLocks noGrp="1"/>
          </p:cNvSpPr>
          <p:nvPr>
            <p:ph type="body" sz="quarter" idx="53" hasCustomPrompt="1"/>
          </p:nvPr>
        </p:nvSpPr>
        <p:spPr>
          <a:xfrm>
            <a:off x="6696037"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A59ADB66-05AF-4A45-9C95-D32C5989A67E}"/>
              </a:ext>
            </a:extLst>
          </p:cNvPr>
          <p:cNvSpPr>
            <a:spLocks noGrp="1"/>
          </p:cNvSpPr>
          <p:nvPr>
            <p:ph type="body" sz="quarter" idx="54" hasCustomPrompt="1"/>
          </p:nvPr>
        </p:nvSpPr>
        <p:spPr>
          <a:xfrm>
            <a:off x="9059098"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0068B2A9-DD05-4E1D-BD33-A2E85A5EC6D9}"/>
              </a:ext>
            </a:extLst>
          </p:cNvPr>
          <p:cNvSpPr>
            <a:spLocks noGrp="1"/>
          </p:cNvSpPr>
          <p:nvPr>
            <p:ph type="body" sz="quarter" idx="55" hasCustomPrompt="1"/>
          </p:nvPr>
        </p:nvSpPr>
        <p:spPr>
          <a:xfrm>
            <a:off x="7483724"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D9CC05E1-548C-4EEE-882C-6E8012689022}"/>
              </a:ext>
            </a:extLst>
          </p:cNvPr>
          <p:cNvSpPr>
            <a:spLocks noGrp="1"/>
          </p:cNvSpPr>
          <p:nvPr>
            <p:ph type="body" sz="quarter" idx="56" hasCustomPrompt="1"/>
          </p:nvPr>
        </p:nvSpPr>
        <p:spPr>
          <a:xfrm>
            <a:off x="8271411"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8E2FCD6E-08B0-49F8-BB46-6509A73C3006}"/>
              </a:ext>
            </a:extLst>
          </p:cNvPr>
          <p:cNvSpPr>
            <a:spLocks noGrp="1"/>
          </p:cNvSpPr>
          <p:nvPr>
            <p:ph type="body" sz="quarter" idx="57" hasCustomPrompt="1"/>
          </p:nvPr>
        </p:nvSpPr>
        <p:spPr>
          <a:xfrm>
            <a:off x="9846785"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8D149A50-AE02-4525-9165-71B5B24E27DF}"/>
              </a:ext>
            </a:extLst>
          </p:cNvPr>
          <p:cNvSpPr>
            <a:spLocks noGrp="1"/>
          </p:cNvSpPr>
          <p:nvPr>
            <p:ph type="body" sz="quarter" idx="58" hasCustomPrompt="1"/>
          </p:nvPr>
        </p:nvSpPr>
        <p:spPr>
          <a:xfrm>
            <a:off x="10634472" y="4062181"/>
            <a:ext cx="640080" cy="201776"/>
          </a:xfrm>
        </p:spPr>
        <p:txBody>
          <a:bodyPr>
            <a:noAutofit/>
          </a:bodyPr>
          <a:lstStyle>
            <a:lvl1pPr marL="0" indent="0" algn="ctr">
              <a:buNone/>
              <a:defRPr sz="1000">
                <a:solidFill>
                  <a:schemeClr val="accent3">
                    <a:lumMod val="25000"/>
                  </a:schemeClr>
                </a:solidFill>
              </a:defRPr>
            </a:lvl1pPr>
          </a:lstStyle>
          <a:p>
            <a:pPr lvl="0"/>
            <a:r>
              <a:rPr lang="en-US" dirty="0"/>
              <a:t>MM</a:t>
            </a:r>
            <a:endParaRPr lang="en-ZA" dirty="0"/>
          </a:p>
        </p:txBody>
      </p:sp>
      <p:sp>
        <p:nvSpPr>
          <p:cNvPr id="62" name="Text Placeholder 3">
            <a:extLst>
              <a:ext uri="{FF2B5EF4-FFF2-40B4-BE49-F238E27FC236}">
                <a16:creationId xmlns:a16="http://schemas.microsoft.com/office/drawing/2014/main" id="{24126B4E-6F4A-4E61-B11D-78A183E49459}"/>
              </a:ext>
            </a:extLst>
          </p:cNvPr>
          <p:cNvSpPr>
            <a:spLocks noGrp="1"/>
          </p:cNvSpPr>
          <p:nvPr>
            <p:ph type="body" sz="quarter" idx="59" hasCustomPrompt="1"/>
          </p:nvPr>
        </p:nvSpPr>
        <p:spPr>
          <a:xfrm>
            <a:off x="5360987" y="1760565"/>
            <a:ext cx="1828800" cy="696885"/>
          </a:xfrm>
          <a:noFill/>
          <a:ln w="12700">
            <a:solidFill>
              <a:schemeClr val="accent3"/>
            </a:solidFill>
          </a:ln>
        </p:spPr>
        <p:txBody>
          <a:bodyPr tIns="36000" anchor="ctr" anchorCtr="1">
            <a:normAutofit/>
          </a:bodyPr>
          <a:lstStyle>
            <a:lvl1pPr marL="0" indent="0" algn="ctr">
              <a:lnSpc>
                <a:spcPct val="100000"/>
              </a:lnSpc>
              <a:buNone/>
              <a:defRPr sz="1100" spc="20" baseline="0">
                <a:solidFill>
                  <a:schemeClr val="accent3">
                    <a:lumMod val="25000"/>
                  </a:schemeClr>
                </a:solidFill>
                <a:latin typeface="+mj-lt"/>
              </a:defRPr>
            </a:lvl1pPr>
          </a:lstStyle>
          <a:p>
            <a:pPr lvl="0"/>
            <a:r>
              <a:rPr lang="en-US" dirty="0"/>
              <a:t>Item Title</a:t>
            </a:r>
            <a:endParaRPr lang="en-ZA" dirty="0"/>
          </a:p>
        </p:txBody>
      </p:sp>
      <p:sp>
        <p:nvSpPr>
          <p:cNvPr id="63" name="Rectangle 62">
            <a:extLst>
              <a:ext uri="{FF2B5EF4-FFF2-40B4-BE49-F238E27FC236}">
                <a16:creationId xmlns:a16="http://schemas.microsoft.com/office/drawing/2014/main" id="{014A76E8-F520-4630-8BBA-F9B7A0DAAB02}"/>
              </a:ext>
            </a:extLst>
          </p:cNvPr>
          <p:cNvSpPr/>
          <p:nvPr userDrawn="1"/>
        </p:nvSpPr>
        <p:spPr>
          <a:xfrm>
            <a:off x="929640" y="3648582"/>
            <a:ext cx="10332720" cy="228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25000"/>
                </a:schemeClr>
              </a:solidFill>
            </a:endParaRPr>
          </a:p>
        </p:txBody>
      </p:sp>
      <p:sp>
        <p:nvSpPr>
          <p:cNvPr id="64" name="Date Placeholder 4">
            <a:extLst>
              <a:ext uri="{FF2B5EF4-FFF2-40B4-BE49-F238E27FC236}">
                <a16:creationId xmlns:a16="http://schemas.microsoft.com/office/drawing/2014/main" id="{49043823-D35F-46B1-919E-197C35555610}"/>
              </a:ext>
            </a:extLst>
          </p:cNvPr>
          <p:cNvSpPr>
            <a:spLocks noGrp="1"/>
          </p:cNvSpPr>
          <p:nvPr>
            <p:ph type="dt" sz="half" idx="60"/>
          </p:nvPr>
        </p:nvSpPr>
        <p:spPr>
          <a:xfrm>
            <a:off x="457200" y="6356350"/>
            <a:ext cx="2743200" cy="365125"/>
          </a:xfrm>
        </p:spPr>
        <p:txBody>
          <a:bodyPr/>
          <a:lstStyle>
            <a:lvl1pPr>
              <a:defRPr>
                <a:solidFill>
                  <a:schemeClr val="accent3">
                    <a:lumMod val="25000"/>
                  </a:schemeClr>
                </a:solidFill>
              </a:defRPr>
            </a:lvl1pPr>
          </a:lstStyle>
          <a:p>
            <a:r>
              <a:rPr lang="en-US" dirty="0"/>
              <a:t>20XX</a:t>
            </a:r>
          </a:p>
        </p:txBody>
      </p:sp>
    </p:spTree>
    <p:extLst>
      <p:ext uri="{BB962C8B-B14F-4D97-AF65-F5344CB8AC3E}">
        <p14:creationId xmlns:p14="http://schemas.microsoft.com/office/powerpoint/2010/main" val="12942092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Key takeaways">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1B08CCD3-BAD4-467E-B843-1BD3FC1D83E6}"/>
              </a:ext>
            </a:extLst>
          </p:cNvPr>
          <p:cNvSpPr>
            <a:spLocks noGrp="1"/>
          </p:cNvSpPr>
          <p:nvPr>
            <p:ph type="pic" sz="quarter" idx="14"/>
          </p:nvPr>
        </p:nvSpPr>
        <p:spPr>
          <a:xfrm>
            <a:off x="1524" y="0"/>
            <a:ext cx="12188952" cy="6858000"/>
          </a:xfrm>
          <a:solidFill>
            <a:schemeClr val="tx2"/>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777240" y="960120"/>
            <a:ext cx="5029200" cy="914400"/>
          </a:xfrm>
        </p:spPr>
        <p:txBody>
          <a:bodyPr/>
          <a:lstStyle>
            <a:lvl1pPr algn="ctr">
              <a:defRPr>
                <a:solidFill>
                  <a:schemeClr val="accent3"/>
                </a:solidFill>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9" name="Text Placeholder 8">
            <a:extLst>
              <a:ext uri="{FF2B5EF4-FFF2-40B4-BE49-F238E27FC236}">
                <a16:creationId xmlns:a16="http://schemas.microsoft.com/office/drawing/2014/main" id="{E4E5D546-07C2-4A4B-85D2-F23B489AB478}"/>
              </a:ext>
            </a:extLst>
          </p:cNvPr>
          <p:cNvSpPr>
            <a:spLocks noGrp="1"/>
          </p:cNvSpPr>
          <p:nvPr>
            <p:ph type="body" sz="quarter" idx="15" hasCustomPrompt="1"/>
          </p:nvPr>
        </p:nvSpPr>
        <p:spPr>
          <a:xfrm>
            <a:off x="914400" y="2935224"/>
            <a:ext cx="2130552" cy="950976"/>
          </a:xfrm>
        </p:spPr>
        <p:txBody>
          <a:bodyPr anchor="ctr" anchorCtr="0">
            <a:normAutofit/>
          </a:bodyPr>
          <a:lstStyle>
            <a:lvl1pPr marL="0" indent="0" algn="ctr">
              <a:buNone/>
              <a:defRPr sz="14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sp>
        <p:nvSpPr>
          <p:cNvPr id="10" name="Text Placeholder 8">
            <a:extLst>
              <a:ext uri="{FF2B5EF4-FFF2-40B4-BE49-F238E27FC236}">
                <a16:creationId xmlns:a16="http://schemas.microsoft.com/office/drawing/2014/main" id="{BD981D89-A62B-4844-B43A-DFEEC6CACD27}"/>
              </a:ext>
            </a:extLst>
          </p:cNvPr>
          <p:cNvSpPr>
            <a:spLocks noGrp="1"/>
          </p:cNvSpPr>
          <p:nvPr>
            <p:ph type="body" sz="quarter" idx="16" hasCustomPrompt="1"/>
          </p:nvPr>
        </p:nvSpPr>
        <p:spPr>
          <a:xfrm>
            <a:off x="914400" y="4306824"/>
            <a:ext cx="2130552" cy="950976"/>
          </a:xfrm>
        </p:spPr>
        <p:txBody>
          <a:bodyPr anchor="ctr" anchorCtr="0">
            <a:normAutofit/>
          </a:bodyPr>
          <a:lstStyle>
            <a:lvl1pPr marL="0" indent="0" algn="ctr">
              <a:buNone/>
              <a:defRPr sz="14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sp>
        <p:nvSpPr>
          <p:cNvPr id="11" name="Text Placeholder 8">
            <a:extLst>
              <a:ext uri="{FF2B5EF4-FFF2-40B4-BE49-F238E27FC236}">
                <a16:creationId xmlns:a16="http://schemas.microsoft.com/office/drawing/2014/main" id="{071D86D6-F37C-4280-9551-DFF729C85B03}"/>
              </a:ext>
            </a:extLst>
          </p:cNvPr>
          <p:cNvSpPr>
            <a:spLocks noGrp="1"/>
          </p:cNvSpPr>
          <p:nvPr>
            <p:ph type="body" sz="quarter" idx="17" hasCustomPrompt="1"/>
          </p:nvPr>
        </p:nvSpPr>
        <p:spPr>
          <a:xfrm>
            <a:off x="3264408" y="2935224"/>
            <a:ext cx="2221992" cy="950976"/>
          </a:xfrm>
        </p:spPr>
        <p:txBody>
          <a:bodyPr anchor="ctr" anchorCtr="0">
            <a:normAutofit/>
          </a:bodyPr>
          <a:lstStyle>
            <a:lvl1pPr marL="0" indent="0" algn="ctr">
              <a:buNone/>
              <a:defRPr sz="14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sp>
        <p:nvSpPr>
          <p:cNvPr id="12" name="Text Placeholder 8">
            <a:extLst>
              <a:ext uri="{FF2B5EF4-FFF2-40B4-BE49-F238E27FC236}">
                <a16:creationId xmlns:a16="http://schemas.microsoft.com/office/drawing/2014/main" id="{BB88B61E-B44C-46EB-B875-1F55B02E895C}"/>
              </a:ext>
            </a:extLst>
          </p:cNvPr>
          <p:cNvSpPr>
            <a:spLocks noGrp="1"/>
          </p:cNvSpPr>
          <p:nvPr>
            <p:ph type="body" sz="quarter" idx="18" hasCustomPrompt="1"/>
          </p:nvPr>
        </p:nvSpPr>
        <p:spPr>
          <a:xfrm>
            <a:off x="3264408" y="4334256"/>
            <a:ext cx="2221992" cy="950976"/>
          </a:xfrm>
        </p:spPr>
        <p:txBody>
          <a:bodyPr anchor="ctr" anchorCtr="0">
            <a:normAutofit/>
          </a:bodyPr>
          <a:lstStyle>
            <a:lvl1pPr marL="0" indent="0" algn="ctr">
              <a:buNone/>
              <a:defRPr sz="14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spTree>
    <p:extLst>
      <p:ext uri="{BB962C8B-B14F-4D97-AF65-F5344CB8AC3E}">
        <p14:creationId xmlns:p14="http://schemas.microsoft.com/office/powerpoint/2010/main" val="14177312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ps for Business">
    <p:spTree>
      <p:nvGrpSpPr>
        <p:cNvPr id="1" name=""/>
        <p:cNvGrpSpPr/>
        <p:nvPr/>
      </p:nvGrpSpPr>
      <p:grpSpPr>
        <a:xfrm>
          <a:off x="0" y="0"/>
          <a:ext cx="0" cy="0"/>
          <a:chOff x="0" y="0"/>
          <a:chExt cx="0" cy="0"/>
        </a:xfrm>
      </p:grpSpPr>
      <p:pic>
        <p:nvPicPr>
          <p:cNvPr id="33" name="Picture 32" descr="photo of marble ">
            <a:extLst>
              <a:ext uri="{FF2B5EF4-FFF2-40B4-BE49-F238E27FC236}">
                <a16:creationId xmlns:a16="http://schemas.microsoft.com/office/drawing/2014/main" id="{5886E31A-DA35-4E25-9FA3-92E90FBF38C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70056CF5-B0DF-4053-8A82-BBBE7FF686BE}"/>
              </a:ext>
            </a:extLst>
          </p:cNvPr>
          <p:cNvSpPr/>
          <p:nvPr userDrawn="1"/>
        </p:nvSpPr>
        <p:spPr>
          <a:xfrm>
            <a:off x="442118" y="457200"/>
            <a:ext cx="11274552" cy="5943600"/>
          </a:xfrm>
          <a:prstGeom prst="rect">
            <a:avLst/>
          </a:prstGeom>
          <a:solidFill>
            <a:schemeClr val="tx2">
              <a:lumMod val="20000"/>
              <a:lumOff val="80000"/>
              <a:alpha val="85000"/>
            </a:schemeClr>
          </a:solidFill>
          <a:ln w="381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8E4B2F5F-448A-4BB9-BF2F-3CCB44D3219A}"/>
              </a:ext>
              <a:ext uri="{C183D7F6-B498-43B3-948B-1728B52AA6E4}">
                <adec:decorative xmlns:adec="http://schemas.microsoft.com/office/drawing/2017/decorative" val="1"/>
              </a:ext>
            </a:extLst>
          </p:cNvPr>
          <p:cNvGrpSpPr/>
          <p:nvPr userDrawn="1"/>
        </p:nvGrpSpPr>
        <p:grpSpPr>
          <a:xfrm>
            <a:off x="6501565" y="2471420"/>
            <a:ext cx="4809744" cy="3473216"/>
            <a:chOff x="6355080" y="2494474"/>
            <a:chExt cx="4960620" cy="3473216"/>
          </a:xfrm>
        </p:grpSpPr>
        <p:grpSp>
          <p:nvGrpSpPr>
            <p:cNvPr id="28" name="Group 27">
              <a:extLst>
                <a:ext uri="{FF2B5EF4-FFF2-40B4-BE49-F238E27FC236}">
                  <a16:creationId xmlns:a16="http://schemas.microsoft.com/office/drawing/2014/main" id="{06457872-52AD-4B0D-A773-AA48B3B219D3}"/>
                </a:ext>
              </a:extLst>
            </p:cNvPr>
            <p:cNvGrpSpPr/>
            <p:nvPr/>
          </p:nvGrpSpPr>
          <p:grpSpPr>
            <a:xfrm>
              <a:off x="6355080" y="2494474"/>
              <a:ext cx="4960620" cy="3473216"/>
              <a:chOff x="6355080" y="2180573"/>
              <a:chExt cx="4960620" cy="3473216"/>
            </a:xfrm>
          </p:grpSpPr>
          <p:cxnSp>
            <p:nvCxnSpPr>
              <p:cNvPr id="30" name="Straight Connector 29">
                <a:extLst>
                  <a:ext uri="{FF2B5EF4-FFF2-40B4-BE49-F238E27FC236}">
                    <a16:creationId xmlns:a16="http://schemas.microsoft.com/office/drawing/2014/main" id="{BD088C3C-893A-4A45-97E6-CF8230EF1DB4}"/>
                  </a:ext>
                </a:extLst>
              </p:cNvPr>
              <p:cNvCxnSpPr>
                <a:cxnSpLocks/>
              </p:cNvCxnSpPr>
              <p:nvPr/>
            </p:nvCxnSpPr>
            <p:spPr>
              <a:xfrm flipV="1">
                <a:off x="6356521" y="3332425"/>
                <a:ext cx="4959179" cy="7179"/>
              </a:xfrm>
              <a:prstGeom prst="line">
                <a:avLst/>
              </a:prstGeom>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118EF61-FF64-44B8-B5AB-D7D0700D7A55}"/>
                  </a:ext>
                </a:extLst>
              </p:cNvPr>
              <p:cNvCxnSpPr>
                <a:cxnSpLocks/>
              </p:cNvCxnSpPr>
              <p:nvPr/>
            </p:nvCxnSpPr>
            <p:spPr>
              <a:xfrm>
                <a:off x="6355080" y="4494758"/>
                <a:ext cx="4956048" cy="0"/>
              </a:xfrm>
              <a:prstGeom prst="line">
                <a:avLst/>
              </a:prstGeom>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C684B867-CCAD-498D-B6E2-8981BF01EC0F}"/>
                  </a:ext>
                </a:extLst>
              </p:cNvPr>
              <p:cNvSpPr/>
              <p:nvPr/>
            </p:nvSpPr>
            <p:spPr>
              <a:xfrm>
                <a:off x="6356521" y="2180573"/>
                <a:ext cx="4950649" cy="3473216"/>
              </a:xfrm>
              <a:prstGeom prst="rect">
                <a:avLst/>
              </a:prstGeom>
              <a:noFill/>
              <a:ln w="12700">
                <a:solidFill>
                  <a:schemeClr val="accent3">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9" name="Straight Connector 28">
              <a:extLst>
                <a:ext uri="{FF2B5EF4-FFF2-40B4-BE49-F238E27FC236}">
                  <a16:creationId xmlns:a16="http://schemas.microsoft.com/office/drawing/2014/main" id="{999BD33D-A5B4-469A-9937-DE6D3611C034}"/>
                </a:ext>
              </a:extLst>
            </p:cNvPr>
            <p:cNvCxnSpPr>
              <a:cxnSpLocks/>
            </p:cNvCxnSpPr>
            <p:nvPr/>
          </p:nvCxnSpPr>
          <p:spPr>
            <a:xfrm>
              <a:off x="7838022" y="2494474"/>
              <a:ext cx="0" cy="3473216"/>
            </a:xfrm>
            <a:prstGeom prst="line">
              <a:avLst/>
            </a:prstGeom>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grpSp>
      <p:sp>
        <p:nvSpPr>
          <p:cNvPr id="8" name="Picture Placeholder 7">
            <a:extLst>
              <a:ext uri="{FF2B5EF4-FFF2-40B4-BE49-F238E27FC236}">
                <a16:creationId xmlns:a16="http://schemas.microsoft.com/office/drawing/2014/main" id="{A3DDCF11-EBBF-48BB-8FF1-3BCC5342FE32}"/>
              </a:ext>
            </a:extLst>
          </p:cNvPr>
          <p:cNvSpPr>
            <a:spLocks noGrp="1"/>
          </p:cNvSpPr>
          <p:nvPr>
            <p:ph type="pic" sz="quarter" idx="13"/>
          </p:nvPr>
        </p:nvSpPr>
        <p:spPr>
          <a:xfrm>
            <a:off x="877824" y="914400"/>
            <a:ext cx="5212080" cy="50292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448508" y="960120"/>
            <a:ext cx="4905292" cy="914400"/>
          </a:xfrm>
        </p:spPr>
        <p:txBody>
          <a:bodyPr/>
          <a:lstStyle>
            <a:lvl1pPr algn="ctr">
              <a:defRPr>
                <a:solidFill>
                  <a:schemeClr val="accent3">
                    <a:lumMod val="25000"/>
                  </a:schemeClr>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8183880" y="2688336"/>
            <a:ext cx="2862072" cy="713232"/>
          </a:xfrm>
        </p:spPr>
        <p:txBody>
          <a:bodyPr anchor="ctr" anchorCtr="0">
            <a:normAutofit/>
          </a:bodyPr>
          <a:lstStyle>
            <a:lvl1pPr marL="0" indent="0">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nchor="b" anchorCtr="0"/>
          <a:lstStyle>
            <a:lvl1pPr>
              <a:defRPr>
                <a:solidFill>
                  <a:schemeClr val="accent3">
                    <a:lumMod val="2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nchor="b" anchorCtr="0"/>
          <a:lstStyle>
            <a:lvl1pPr>
              <a:defRPr>
                <a:solidFill>
                  <a:schemeClr val="accent3">
                    <a:lumMod val="25000"/>
                  </a:schemeClr>
                </a:solidFill>
              </a:defRPr>
            </a:lvl1p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nchor="b" anchorCtr="0"/>
          <a:lstStyle>
            <a:lvl1pPr>
              <a:defRPr>
                <a:solidFill>
                  <a:schemeClr val="accent3">
                    <a:lumMod val="2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C5D1F2BB-3E57-46BA-8BCC-5F9B17C8BDB3}"/>
              </a:ext>
            </a:extLst>
          </p:cNvPr>
          <p:cNvSpPr>
            <a:spLocks noGrp="1"/>
          </p:cNvSpPr>
          <p:nvPr>
            <p:ph type="body" sz="quarter" idx="14" hasCustomPrompt="1"/>
          </p:nvPr>
        </p:nvSpPr>
        <p:spPr>
          <a:xfrm>
            <a:off x="6620256" y="2779776"/>
            <a:ext cx="786384" cy="655984"/>
          </a:xfrm>
        </p:spPr>
        <p:txBody>
          <a:bodyPr anchor="ctr" anchorCtr="0">
            <a:noAutofit/>
          </a:bodyPr>
          <a:lstStyle>
            <a:lvl1pPr marL="0" indent="0">
              <a:buNone/>
              <a:defRPr sz="3600" b="0" spc="300" baseline="30000">
                <a:solidFill>
                  <a:schemeClr val="tx2"/>
                </a:solidFill>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No.</a:t>
            </a:r>
          </a:p>
        </p:txBody>
      </p:sp>
      <p:sp>
        <p:nvSpPr>
          <p:cNvPr id="9" name="Content Placeholder 2">
            <a:extLst>
              <a:ext uri="{FF2B5EF4-FFF2-40B4-BE49-F238E27FC236}">
                <a16:creationId xmlns:a16="http://schemas.microsoft.com/office/drawing/2014/main" id="{48C13CD1-B240-4AFC-AF08-95A80AEEFEE2}"/>
              </a:ext>
            </a:extLst>
          </p:cNvPr>
          <p:cNvSpPr>
            <a:spLocks noGrp="1"/>
          </p:cNvSpPr>
          <p:nvPr>
            <p:ph idx="15" hasCustomPrompt="1"/>
          </p:nvPr>
        </p:nvSpPr>
        <p:spPr>
          <a:xfrm>
            <a:off x="8183880" y="3849624"/>
            <a:ext cx="2862072" cy="731520"/>
          </a:xfrm>
        </p:spPr>
        <p:txBody>
          <a:bodyPr anchor="ctr" anchorCtr="0">
            <a:normAutofit/>
          </a:bodyPr>
          <a:lstStyle>
            <a:lvl1pPr marL="0" indent="0">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Content Placeholder 2">
            <a:extLst>
              <a:ext uri="{FF2B5EF4-FFF2-40B4-BE49-F238E27FC236}">
                <a16:creationId xmlns:a16="http://schemas.microsoft.com/office/drawing/2014/main" id="{AEE266CC-F8CC-4C06-B1E4-3D7E399F8936}"/>
              </a:ext>
            </a:extLst>
          </p:cNvPr>
          <p:cNvSpPr>
            <a:spLocks noGrp="1"/>
          </p:cNvSpPr>
          <p:nvPr>
            <p:ph idx="17" hasCustomPrompt="1"/>
          </p:nvPr>
        </p:nvSpPr>
        <p:spPr>
          <a:xfrm>
            <a:off x="8183880" y="4992624"/>
            <a:ext cx="2862072" cy="749808"/>
          </a:xfrm>
        </p:spPr>
        <p:txBody>
          <a:bodyPr anchor="ctr" anchorCtr="0">
            <a:normAutofit/>
          </a:bodyPr>
          <a:lstStyle>
            <a:lvl1pPr marL="0" indent="0">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4" name="Text Placeholder 13">
            <a:extLst>
              <a:ext uri="{FF2B5EF4-FFF2-40B4-BE49-F238E27FC236}">
                <a16:creationId xmlns:a16="http://schemas.microsoft.com/office/drawing/2014/main" id="{CC7B8197-5533-4814-8838-67C657A3B73C}"/>
              </a:ext>
            </a:extLst>
          </p:cNvPr>
          <p:cNvSpPr>
            <a:spLocks noGrp="1"/>
          </p:cNvSpPr>
          <p:nvPr>
            <p:ph type="body" sz="quarter" idx="20" hasCustomPrompt="1"/>
          </p:nvPr>
        </p:nvSpPr>
        <p:spPr>
          <a:xfrm>
            <a:off x="7187184" y="2788920"/>
            <a:ext cx="731520" cy="731520"/>
          </a:xfrm>
        </p:spPr>
        <p:txBody>
          <a:bodyPr anchor="b" anchorCtr="0">
            <a:normAutofit/>
          </a:bodyPr>
          <a:lstStyle>
            <a:lvl1pPr marL="0" indent="0">
              <a:buNone/>
              <a:defRPr sz="5600">
                <a:solidFill>
                  <a:schemeClr val="tx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1</a:t>
            </a:r>
          </a:p>
        </p:txBody>
      </p:sp>
      <p:sp>
        <p:nvSpPr>
          <p:cNvPr id="16" name="Text Placeholder 10">
            <a:extLst>
              <a:ext uri="{FF2B5EF4-FFF2-40B4-BE49-F238E27FC236}">
                <a16:creationId xmlns:a16="http://schemas.microsoft.com/office/drawing/2014/main" id="{5A5A7DC7-2FC5-48F8-9345-17A7C96CD257}"/>
              </a:ext>
            </a:extLst>
          </p:cNvPr>
          <p:cNvSpPr>
            <a:spLocks noGrp="1"/>
          </p:cNvSpPr>
          <p:nvPr>
            <p:ph type="body" sz="quarter" idx="21" hasCustomPrompt="1"/>
          </p:nvPr>
        </p:nvSpPr>
        <p:spPr>
          <a:xfrm>
            <a:off x="6620256" y="3840480"/>
            <a:ext cx="786384" cy="655984"/>
          </a:xfrm>
        </p:spPr>
        <p:txBody>
          <a:bodyPr anchor="b" anchorCtr="0">
            <a:noAutofit/>
          </a:bodyPr>
          <a:lstStyle>
            <a:lvl1pPr marL="0" indent="0">
              <a:buNone/>
              <a:defRPr sz="3600" b="0" spc="300" baseline="30000">
                <a:solidFill>
                  <a:schemeClr val="tx2"/>
                </a:solidFill>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No.</a:t>
            </a:r>
          </a:p>
        </p:txBody>
      </p:sp>
      <p:sp>
        <p:nvSpPr>
          <p:cNvPr id="17" name="Text Placeholder 13">
            <a:extLst>
              <a:ext uri="{FF2B5EF4-FFF2-40B4-BE49-F238E27FC236}">
                <a16:creationId xmlns:a16="http://schemas.microsoft.com/office/drawing/2014/main" id="{AF89EB7C-DC5A-461B-BA21-63D329893167}"/>
              </a:ext>
            </a:extLst>
          </p:cNvPr>
          <p:cNvSpPr>
            <a:spLocks noGrp="1"/>
          </p:cNvSpPr>
          <p:nvPr>
            <p:ph type="body" sz="quarter" idx="22" hasCustomPrompt="1"/>
          </p:nvPr>
        </p:nvSpPr>
        <p:spPr>
          <a:xfrm>
            <a:off x="7187184" y="3950208"/>
            <a:ext cx="731520" cy="731520"/>
          </a:xfrm>
        </p:spPr>
        <p:txBody>
          <a:bodyPr anchor="b" anchorCtr="0">
            <a:normAutofit/>
          </a:bodyPr>
          <a:lstStyle>
            <a:lvl1pPr marL="0" indent="0">
              <a:buNone/>
              <a:defRPr sz="5600">
                <a:solidFill>
                  <a:schemeClr val="tx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a:t>
            </a:r>
          </a:p>
        </p:txBody>
      </p:sp>
      <p:sp>
        <p:nvSpPr>
          <p:cNvPr id="21" name="Text Placeholder 10">
            <a:extLst>
              <a:ext uri="{FF2B5EF4-FFF2-40B4-BE49-F238E27FC236}">
                <a16:creationId xmlns:a16="http://schemas.microsoft.com/office/drawing/2014/main" id="{1BF30512-FBFE-40CF-8565-50BAA99A4FDC}"/>
              </a:ext>
            </a:extLst>
          </p:cNvPr>
          <p:cNvSpPr>
            <a:spLocks noGrp="1"/>
          </p:cNvSpPr>
          <p:nvPr>
            <p:ph type="body" sz="quarter" idx="23" hasCustomPrompt="1"/>
          </p:nvPr>
        </p:nvSpPr>
        <p:spPr>
          <a:xfrm>
            <a:off x="6620256" y="4983480"/>
            <a:ext cx="786384" cy="655984"/>
          </a:xfrm>
        </p:spPr>
        <p:txBody>
          <a:bodyPr anchor="b" anchorCtr="0">
            <a:noAutofit/>
          </a:bodyPr>
          <a:lstStyle>
            <a:lvl1pPr marL="0" indent="0">
              <a:buNone/>
              <a:defRPr sz="3600" b="0" spc="300" baseline="30000">
                <a:solidFill>
                  <a:schemeClr val="tx2"/>
                </a:solidFill>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No.</a:t>
            </a:r>
          </a:p>
        </p:txBody>
      </p:sp>
      <p:sp>
        <p:nvSpPr>
          <p:cNvPr id="22" name="Text Placeholder 13">
            <a:extLst>
              <a:ext uri="{FF2B5EF4-FFF2-40B4-BE49-F238E27FC236}">
                <a16:creationId xmlns:a16="http://schemas.microsoft.com/office/drawing/2014/main" id="{29E43D0B-1071-466B-B883-92B9D02F09E8}"/>
              </a:ext>
            </a:extLst>
          </p:cNvPr>
          <p:cNvSpPr>
            <a:spLocks noGrp="1"/>
          </p:cNvSpPr>
          <p:nvPr>
            <p:ph type="body" sz="quarter" idx="24" hasCustomPrompt="1"/>
          </p:nvPr>
        </p:nvSpPr>
        <p:spPr>
          <a:xfrm>
            <a:off x="7187184" y="5111496"/>
            <a:ext cx="731520" cy="731520"/>
          </a:xfrm>
        </p:spPr>
        <p:txBody>
          <a:bodyPr anchor="b" anchorCtr="0">
            <a:normAutofit/>
          </a:bodyPr>
          <a:lstStyle>
            <a:lvl1pPr marL="0" indent="0">
              <a:buNone/>
              <a:defRPr sz="5600">
                <a:solidFill>
                  <a:schemeClr val="tx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3</a:t>
            </a:r>
          </a:p>
        </p:txBody>
      </p:sp>
      <p:grpSp>
        <p:nvGrpSpPr>
          <p:cNvPr id="23" name="Group 22">
            <a:extLst>
              <a:ext uri="{FF2B5EF4-FFF2-40B4-BE49-F238E27FC236}">
                <a16:creationId xmlns:a16="http://schemas.microsoft.com/office/drawing/2014/main" id="{250BA95E-CDDF-419E-808E-3B59CA01E4E8}"/>
              </a:ext>
              <a:ext uri="{C183D7F6-B498-43B3-948B-1728B52AA6E4}">
                <adec:decorative xmlns:adec="http://schemas.microsoft.com/office/drawing/2017/decorative" val="1"/>
              </a:ext>
            </a:extLst>
          </p:cNvPr>
          <p:cNvGrpSpPr/>
          <p:nvPr userDrawn="1"/>
        </p:nvGrpSpPr>
        <p:grpSpPr>
          <a:xfrm>
            <a:off x="7009472" y="1943463"/>
            <a:ext cx="3832828" cy="2136"/>
            <a:chOff x="7009472" y="1943463"/>
            <a:chExt cx="3832828" cy="2136"/>
          </a:xfrm>
          <a:solidFill>
            <a:schemeClr val="accent3">
              <a:lumMod val="25000"/>
            </a:schemeClr>
          </a:solidFill>
        </p:grpSpPr>
        <p:cxnSp>
          <p:nvCxnSpPr>
            <p:cNvPr id="24" name="Straight Connector 23">
              <a:extLst>
                <a:ext uri="{FF2B5EF4-FFF2-40B4-BE49-F238E27FC236}">
                  <a16:creationId xmlns:a16="http://schemas.microsoft.com/office/drawing/2014/main" id="{D67A0655-E45C-49C2-AADC-0829E7E67581}"/>
                </a:ext>
              </a:extLst>
            </p:cNvPr>
            <p:cNvCxnSpPr>
              <a:cxnSpLocks/>
            </p:cNvCxnSpPr>
            <p:nvPr/>
          </p:nvCxnSpPr>
          <p:spPr>
            <a:xfrm>
              <a:off x="7009472" y="1943463"/>
              <a:ext cx="1371600" cy="0"/>
            </a:xfrm>
            <a:prstGeom prst="line">
              <a:avLst/>
            </a:prstGeom>
            <a:grpFill/>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013C2C0-9B08-4EDE-B15B-FF5C1BB55327}"/>
                </a:ext>
              </a:extLst>
            </p:cNvPr>
            <p:cNvCxnSpPr>
              <a:cxnSpLocks/>
            </p:cNvCxnSpPr>
            <p:nvPr/>
          </p:nvCxnSpPr>
          <p:spPr>
            <a:xfrm>
              <a:off x="9470700" y="1945599"/>
              <a:ext cx="1371600" cy="0"/>
            </a:xfrm>
            <a:prstGeom prst="line">
              <a:avLst/>
            </a:prstGeom>
            <a:grpFill/>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grpSp>
      <p:pic>
        <p:nvPicPr>
          <p:cNvPr id="26" name="Graphic 25" descr="sprig icon">
            <a:extLst>
              <a:ext uri="{FF2B5EF4-FFF2-40B4-BE49-F238E27FC236}">
                <a16:creationId xmlns:a16="http://schemas.microsoft.com/office/drawing/2014/main" id="{19D5E825-EB79-4044-93F6-2C3F8490132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9691531" flipH="1">
            <a:off x="8536514" y="1719135"/>
            <a:ext cx="808894" cy="359243"/>
          </a:xfrm>
          <a:prstGeom prst="rect">
            <a:avLst/>
          </a:prstGeom>
        </p:spPr>
      </p:pic>
    </p:spTree>
    <p:extLst>
      <p:ext uri="{BB962C8B-B14F-4D97-AF65-F5344CB8AC3E}">
        <p14:creationId xmlns:p14="http://schemas.microsoft.com/office/powerpoint/2010/main" val="1336812666"/>
      </p:ext>
    </p:extLst>
  </p:cSld>
  <p:clrMapOvr>
    <a:masterClrMapping/>
  </p:clrMapOvr>
  <p:extLst>
    <p:ext uri="{DCECCB84-F9BA-43D5-87BE-67443E8EF086}">
      <p15:sldGuideLst xmlns:p15="http://schemas.microsoft.com/office/powerpoint/2012/main">
        <p15:guide id="1" orient="horz" pos="175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FC6AF499-A975-4930-A45C-320ABE4AA982}"/>
              </a:ext>
            </a:extLst>
          </p:cNvPr>
          <p:cNvSpPr>
            <a:spLocks noGrp="1"/>
          </p:cNvSpPr>
          <p:nvPr>
            <p:ph type="pic" sz="quarter" idx="14"/>
          </p:nvPr>
        </p:nvSpPr>
        <p:spPr>
          <a:xfrm>
            <a:off x="1524" y="0"/>
            <a:ext cx="12188952" cy="6858000"/>
          </a:xfrm>
          <a:solidFill>
            <a:schemeClr val="tx2"/>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1280160"/>
            <a:ext cx="3191256" cy="914400"/>
          </a:xfrm>
        </p:spPr>
        <p:txBody>
          <a:bodyPr/>
          <a:lstStyle>
            <a:lvl1pPr algn="ctr">
              <a:defRPr>
                <a:solidFill>
                  <a:schemeClr val="accent3"/>
                </a:solidFill>
              </a:defRPr>
            </a:lvl1pPr>
          </a:lstStyle>
          <a:p>
            <a:r>
              <a:rPr lang="en-US" dirty="0"/>
              <a:t>Click to edit title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841248" y="2624328"/>
            <a:ext cx="3191256" cy="804672"/>
          </a:xfrm>
        </p:spPr>
        <p:txBody>
          <a:bodyPr>
            <a:normAutofit/>
          </a:bodyPr>
          <a:lstStyle>
            <a:lvl1pPr marL="0" indent="0" algn="ctr">
              <a:lnSpc>
                <a:spcPts val="2100"/>
              </a:lnSpc>
              <a:buNone/>
              <a:defRPr sz="1400">
                <a:solidFill>
                  <a:schemeClr val="bg1"/>
                </a:solidFill>
              </a:defRPr>
            </a:lvl1pPr>
            <a:lvl2pPr marL="457200" indent="0" algn="ctr">
              <a:lnSpc>
                <a:spcPts val="2100"/>
              </a:lnSpc>
              <a:buNone/>
              <a:defRPr sz="1400">
                <a:solidFill>
                  <a:schemeClr val="bg1"/>
                </a:solidFill>
              </a:defRPr>
            </a:lvl2pPr>
            <a:lvl3pPr marL="914400" indent="0" algn="ctr">
              <a:lnSpc>
                <a:spcPts val="2100"/>
              </a:lnSpc>
              <a:buNone/>
              <a:defRPr sz="1400">
                <a:solidFill>
                  <a:schemeClr val="bg1"/>
                </a:solidFill>
              </a:defRPr>
            </a:lvl3pPr>
            <a:lvl4pPr marL="1371600" indent="0" algn="ctr">
              <a:lnSpc>
                <a:spcPts val="2100"/>
              </a:lnSpc>
              <a:buNone/>
              <a:defRPr sz="1400">
                <a:solidFill>
                  <a:schemeClr val="bg1"/>
                </a:solidFill>
              </a:defRPr>
            </a:lvl4pPr>
            <a:lvl5pPr marL="1828800" indent="0" algn="ctr">
              <a:lnSpc>
                <a:spcPts val="2100"/>
              </a:lnSpc>
              <a:buNone/>
              <a:defRPr sz="1400">
                <a:solidFill>
                  <a:schemeClr val="bg1"/>
                </a:solidFill>
              </a:defRPr>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5D9AFEBB-77FA-45B8-93D7-F6A638A01962}"/>
              </a:ext>
            </a:extLst>
          </p:cNvPr>
          <p:cNvSpPr>
            <a:spLocks noGrp="1"/>
          </p:cNvSpPr>
          <p:nvPr>
            <p:ph idx="15" hasCustomPrompt="1"/>
          </p:nvPr>
        </p:nvSpPr>
        <p:spPr>
          <a:xfrm>
            <a:off x="841248" y="4043553"/>
            <a:ext cx="3191256" cy="804672"/>
          </a:xfrm>
        </p:spPr>
        <p:txBody>
          <a:bodyPr>
            <a:normAutofit/>
          </a:bodyPr>
          <a:lstStyle>
            <a:lvl1pPr marL="0" indent="0" algn="ctr">
              <a:lnSpc>
                <a:spcPts val="2100"/>
              </a:lnSpc>
              <a:buNone/>
              <a:defRPr sz="1400">
                <a:solidFill>
                  <a:schemeClr val="bg1"/>
                </a:solidFill>
              </a:defRPr>
            </a:lvl1pPr>
            <a:lvl2pPr marL="457200" indent="0" algn="ctr">
              <a:lnSpc>
                <a:spcPts val="2100"/>
              </a:lnSpc>
              <a:buNone/>
              <a:defRPr sz="1400">
                <a:solidFill>
                  <a:schemeClr val="bg1"/>
                </a:solidFill>
              </a:defRPr>
            </a:lvl2pPr>
            <a:lvl3pPr marL="914400" indent="0" algn="ctr">
              <a:lnSpc>
                <a:spcPts val="2100"/>
              </a:lnSpc>
              <a:buNone/>
              <a:defRPr sz="1400">
                <a:solidFill>
                  <a:schemeClr val="bg1"/>
                </a:solidFill>
              </a:defRPr>
            </a:lvl3pPr>
            <a:lvl4pPr marL="1371600" indent="0" algn="ctr">
              <a:lnSpc>
                <a:spcPts val="2100"/>
              </a:lnSpc>
              <a:buNone/>
              <a:defRPr sz="1400">
                <a:solidFill>
                  <a:schemeClr val="bg1"/>
                </a:solidFill>
              </a:defRPr>
            </a:lvl4pPr>
            <a:lvl5pPr marL="1828800" indent="0" algn="ctr">
              <a:lnSpc>
                <a:spcPts val="2100"/>
              </a:lnSpc>
              <a:buNone/>
              <a:defRPr sz="1400">
                <a:solidFill>
                  <a:schemeClr val="bg1"/>
                </a:solidFill>
              </a:defRPr>
            </a:lvl5pPr>
          </a:lstStyle>
          <a:p>
            <a:pPr lvl="0"/>
            <a:r>
              <a:rPr lang="en-US" dirty="0"/>
              <a:t>Click to edit text</a:t>
            </a:r>
          </a:p>
        </p:txBody>
      </p:sp>
    </p:spTree>
    <p:extLst>
      <p:ext uri="{BB962C8B-B14F-4D97-AF65-F5344CB8AC3E}">
        <p14:creationId xmlns:p14="http://schemas.microsoft.com/office/powerpoint/2010/main" val="457570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AF2033B6-A37A-42D0-8C26-9C7E14CFDEE5}"/>
              </a:ext>
            </a:extLst>
          </p:cNvPr>
          <p:cNvSpPr>
            <a:spLocks noGrp="1"/>
          </p:cNvSpPr>
          <p:nvPr>
            <p:ph type="pic" sz="quarter" idx="14"/>
          </p:nvPr>
        </p:nvSpPr>
        <p:spPr>
          <a:xfrm>
            <a:off x="1524" y="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046720" y="1280160"/>
            <a:ext cx="3438144" cy="914400"/>
          </a:xfrm>
        </p:spPr>
        <p:txBody>
          <a:bodyPr/>
          <a:lstStyle>
            <a:lvl1pPr algn="ctr">
              <a:defRPr>
                <a:solidFill>
                  <a:schemeClr val="accent3">
                    <a:lumMod val="25000"/>
                  </a:schemeClr>
                </a:solidFill>
              </a:defRPr>
            </a:lvl1pPr>
          </a:lstStyle>
          <a:p>
            <a:r>
              <a:rPr lang="en-US" dirty="0"/>
              <a:t>Click to edit title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8165592" y="2770632"/>
            <a:ext cx="3200400" cy="457200"/>
          </a:xfrm>
        </p:spPr>
        <p:txBody>
          <a:bodyPr>
            <a:noAutofit/>
          </a:bodyPr>
          <a:lstStyle>
            <a:lvl1pPr marL="0" indent="0" algn="ctr">
              <a:lnSpc>
                <a:spcPts val="2100"/>
              </a:lnSpc>
              <a:buNone/>
              <a:defRPr sz="2000" spc="300">
                <a:solidFill>
                  <a:schemeClr val="accent3">
                    <a:lumMod val="25000"/>
                  </a:schemeClr>
                </a:solidFill>
              </a:defRPr>
            </a:lvl1pPr>
            <a:lvl2pPr marL="457200" indent="0">
              <a:lnSpc>
                <a:spcPts val="2100"/>
              </a:lnSpc>
              <a:buFont typeface="Arial" panose="020B0604020202020204" pitchFamily="34" charset="0"/>
              <a:buNone/>
              <a:defRPr sz="1400"/>
            </a:lvl2pPr>
            <a:lvl3pPr marL="914400" indent="0">
              <a:lnSpc>
                <a:spcPts val="2100"/>
              </a:lnSpc>
              <a:buNone/>
              <a:defRPr sz="1400"/>
            </a:lvl3pPr>
            <a:lvl4pPr marL="1371600" indent="0">
              <a:lnSpc>
                <a:spcPts val="2100"/>
              </a:lnSpc>
              <a:buNone/>
              <a:defRPr sz="1400"/>
            </a:lvl4pPr>
            <a:lvl5pPr marL="1828800" indent="0">
              <a:lnSpc>
                <a:spcPts val="2100"/>
              </a:lnSpc>
              <a:buNone/>
              <a:defRPr sz="14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Content Placeholder 2">
            <a:extLst>
              <a:ext uri="{FF2B5EF4-FFF2-40B4-BE49-F238E27FC236}">
                <a16:creationId xmlns:a16="http://schemas.microsoft.com/office/drawing/2014/main" id="{26C5036E-BEC3-4FC6-A05E-18F7A078B167}"/>
              </a:ext>
            </a:extLst>
          </p:cNvPr>
          <p:cNvSpPr>
            <a:spLocks noGrp="1"/>
          </p:cNvSpPr>
          <p:nvPr>
            <p:ph idx="15" hasCustomPrompt="1"/>
          </p:nvPr>
        </p:nvSpPr>
        <p:spPr>
          <a:xfrm>
            <a:off x="8403336" y="3922776"/>
            <a:ext cx="2715768" cy="1289304"/>
          </a:xfrm>
        </p:spPr>
        <p:txBody>
          <a:bodyPr>
            <a:noAutofit/>
          </a:bodyPr>
          <a:lstStyle>
            <a:lvl1pPr marL="0" indent="0" algn="ctr">
              <a:lnSpc>
                <a:spcPct val="100000"/>
              </a:lnSpc>
              <a:buNone/>
              <a:defRPr sz="1600">
                <a:solidFill>
                  <a:schemeClr val="accent3">
                    <a:lumMod val="25000"/>
                  </a:schemeClr>
                </a:solidFill>
              </a:defRPr>
            </a:lvl1pPr>
            <a:lvl2pPr marL="457200" indent="0">
              <a:lnSpc>
                <a:spcPts val="2100"/>
              </a:lnSpc>
              <a:buFont typeface="Arial" panose="020B0604020202020204" pitchFamily="34" charset="0"/>
              <a:buNone/>
              <a:defRPr sz="1400"/>
            </a:lvl2pPr>
            <a:lvl3pPr marL="914400" indent="0">
              <a:lnSpc>
                <a:spcPts val="2100"/>
              </a:lnSpc>
              <a:buNone/>
              <a:defRPr sz="1400"/>
            </a:lvl3pPr>
            <a:lvl4pPr marL="1371600" indent="0">
              <a:lnSpc>
                <a:spcPts val="2100"/>
              </a:lnSpc>
              <a:buNone/>
              <a:defRPr sz="1400"/>
            </a:lvl4pPr>
            <a:lvl5pPr marL="1828800" indent="0">
              <a:lnSpc>
                <a:spcPts val="2100"/>
              </a:lnSpc>
              <a:buNone/>
              <a:defRPr sz="1400"/>
            </a:lvl5pPr>
          </a:lstStyle>
          <a:p>
            <a:pPr lvl="0"/>
            <a:r>
              <a:rPr lang="en-US" dirty="0"/>
              <a:t>Click to edit text</a:t>
            </a:r>
          </a:p>
        </p:txBody>
      </p:sp>
    </p:spTree>
    <p:extLst>
      <p:ext uri="{BB962C8B-B14F-4D97-AF65-F5344CB8AC3E}">
        <p14:creationId xmlns:p14="http://schemas.microsoft.com/office/powerpoint/2010/main" val="35763925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lvl1pPr>
              <a:defRPr>
                <a:solidFill>
                  <a:schemeClr val="accent3">
                    <a:lumMod val="25000"/>
                  </a:schemeClr>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p:txBody>
          <a:bodyPr/>
          <a:lstStyle>
            <a:lvl1pPr>
              <a:defRPr>
                <a:solidFill>
                  <a:schemeClr val="accent3">
                    <a:lumMod val="25000"/>
                  </a:schemeClr>
                </a:solidFill>
              </a:defRPr>
            </a:lvl1pPr>
            <a:lvl2pPr>
              <a:defRPr>
                <a:solidFill>
                  <a:schemeClr val="accent3">
                    <a:lumMod val="25000"/>
                  </a:schemeClr>
                </a:solidFill>
              </a:defRPr>
            </a:lvl2pPr>
            <a:lvl3pPr>
              <a:defRPr>
                <a:solidFill>
                  <a:schemeClr val="accent3">
                    <a:lumMod val="25000"/>
                  </a:schemeClr>
                </a:solidFill>
              </a:defRPr>
            </a:lvl3pPr>
            <a:lvl4pPr>
              <a:defRPr>
                <a:solidFill>
                  <a:schemeClr val="accent3">
                    <a:lumMod val="25000"/>
                  </a:schemeClr>
                </a:solidFill>
              </a:defRPr>
            </a:lvl4pPr>
            <a:lvl5pPr>
              <a:defRPr>
                <a:solidFill>
                  <a:schemeClr val="accent3">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7421563" y="2342144"/>
            <a:ext cx="3932237" cy="1600200"/>
          </a:xfrm>
        </p:spPr>
        <p:txBody>
          <a:bodyPr anchor="ctr">
            <a:normAutofit/>
          </a:bodyPr>
          <a:lstStyle>
            <a:lvl1pPr algn="ctr">
              <a:defRPr sz="4000">
                <a:solidFill>
                  <a:schemeClr val="accent3">
                    <a:lumMod val="25000"/>
                  </a:schemeClr>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495300" y="859089"/>
            <a:ext cx="6172200" cy="4873625"/>
          </a:xfrm>
        </p:spPr>
        <p:txBody>
          <a:bodyPr/>
          <a:lstStyle>
            <a:lvl1pPr>
              <a:defRPr sz="3200">
                <a:solidFill>
                  <a:schemeClr val="accent3">
                    <a:lumMod val="25000"/>
                  </a:schemeClr>
                </a:solidFill>
              </a:defRPr>
            </a:lvl1pPr>
            <a:lvl2pPr>
              <a:defRPr sz="2800">
                <a:solidFill>
                  <a:schemeClr val="accent3">
                    <a:lumMod val="25000"/>
                  </a:schemeClr>
                </a:solidFill>
              </a:defRPr>
            </a:lvl2pPr>
            <a:lvl3pPr>
              <a:defRPr sz="2400">
                <a:solidFill>
                  <a:schemeClr val="accent3">
                    <a:lumMod val="25000"/>
                  </a:schemeClr>
                </a:solidFill>
              </a:defRPr>
            </a:lvl3pPr>
            <a:lvl4pPr>
              <a:defRPr sz="2000">
                <a:solidFill>
                  <a:schemeClr val="accent3">
                    <a:lumMod val="25000"/>
                  </a:schemeClr>
                </a:solidFill>
              </a:defRPr>
            </a:lvl4pPr>
            <a:lvl5pPr>
              <a:defRPr sz="2000">
                <a:solidFill>
                  <a:schemeClr val="accent3">
                    <a:lumMod val="25000"/>
                  </a:schemeClr>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Conference presentation</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062168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defRPr>
                <a:solidFill>
                  <a:schemeClr val="accent3">
                    <a:lumMod val="25000"/>
                  </a:schemeClr>
                </a:solidFill>
              </a:defRPr>
            </a:lvl1pPr>
          </a:lstStyle>
          <a:p>
            <a:r>
              <a:rPr lang="en-US"/>
              <a:t>Click to edit Master title style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681163"/>
            <a:ext cx="5157787" cy="823912"/>
          </a:xfrm>
        </p:spPr>
        <p:txBody>
          <a:bodyPr anchor="b"/>
          <a:lstStyle>
            <a:lvl1pPr marL="0" indent="0">
              <a:buNone/>
              <a:defRPr sz="2400" b="1">
                <a:solidFill>
                  <a:schemeClr val="accent3">
                    <a:lumMod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5157787" cy="3684588"/>
          </a:xfrm>
        </p:spPr>
        <p:txBody>
          <a:bodyPr/>
          <a:lstStyle>
            <a:lvl1pPr>
              <a:defRPr>
                <a:solidFill>
                  <a:schemeClr val="accent3">
                    <a:lumMod val="25000"/>
                  </a:schemeClr>
                </a:solidFill>
              </a:defRPr>
            </a:lvl1pPr>
            <a:lvl2pPr>
              <a:defRPr>
                <a:solidFill>
                  <a:schemeClr val="accent3">
                    <a:lumMod val="25000"/>
                  </a:schemeClr>
                </a:solidFill>
              </a:defRPr>
            </a:lvl2pPr>
            <a:lvl3pPr>
              <a:defRPr>
                <a:solidFill>
                  <a:schemeClr val="accent3">
                    <a:lumMod val="25000"/>
                  </a:schemeClr>
                </a:solidFill>
              </a:defRPr>
            </a:lvl3pPr>
            <a:lvl4pPr>
              <a:defRPr>
                <a:solidFill>
                  <a:schemeClr val="accent3">
                    <a:lumMod val="25000"/>
                  </a:schemeClr>
                </a:solidFill>
              </a:defRPr>
            </a:lvl4pPr>
            <a:lvl5pPr>
              <a:defRPr>
                <a:solidFill>
                  <a:schemeClr val="accent3">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3">
                    <a:lumMod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5183188" cy="3684588"/>
          </a:xfrm>
        </p:spPr>
        <p:txBody>
          <a:bodyPr/>
          <a:lstStyle>
            <a:lvl1pPr>
              <a:defRPr>
                <a:solidFill>
                  <a:schemeClr val="accent3">
                    <a:lumMod val="25000"/>
                  </a:schemeClr>
                </a:solidFill>
              </a:defRPr>
            </a:lvl1pPr>
            <a:lvl2pPr>
              <a:defRPr>
                <a:solidFill>
                  <a:schemeClr val="accent3">
                    <a:lumMod val="25000"/>
                  </a:schemeClr>
                </a:solidFill>
              </a:defRPr>
            </a:lvl2pPr>
            <a:lvl3pPr>
              <a:defRPr>
                <a:solidFill>
                  <a:schemeClr val="accent3">
                    <a:lumMod val="25000"/>
                  </a:schemeClr>
                </a:solidFill>
              </a:defRPr>
            </a:lvl3pPr>
            <a:lvl4pPr>
              <a:defRPr>
                <a:solidFill>
                  <a:schemeClr val="accent3">
                    <a:lumMod val="25000"/>
                  </a:schemeClr>
                </a:solidFill>
              </a:defRPr>
            </a:lvl4pPr>
            <a:lvl5pPr>
              <a:defRPr>
                <a:solidFill>
                  <a:schemeClr val="accent3">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Conference presentation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lvl1pPr>
              <a:defRPr>
                <a:solidFill>
                  <a:schemeClr val="accent3">
                    <a:lumMod val="25000"/>
                  </a:schemeClr>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lvl1pPr>
              <a:defRPr>
                <a:solidFill>
                  <a:schemeClr val="accent3">
                    <a:lumMod val="25000"/>
                  </a:schemeClr>
                </a:solidFill>
              </a:defRPr>
            </a:lvl1pPr>
            <a:lvl2pPr>
              <a:defRPr>
                <a:solidFill>
                  <a:schemeClr val="accent3">
                    <a:lumMod val="25000"/>
                  </a:schemeClr>
                </a:solidFill>
              </a:defRPr>
            </a:lvl2pPr>
            <a:lvl3pPr>
              <a:defRPr>
                <a:solidFill>
                  <a:schemeClr val="accent3">
                    <a:lumMod val="25000"/>
                  </a:schemeClr>
                </a:solidFill>
              </a:defRPr>
            </a:lvl3pPr>
            <a:lvl4pPr>
              <a:defRPr>
                <a:solidFill>
                  <a:schemeClr val="accent3">
                    <a:lumMod val="25000"/>
                  </a:schemeClr>
                </a:solidFill>
              </a:defRPr>
            </a:lvl4pPr>
            <a:lvl5pPr>
              <a:defRPr>
                <a:solidFill>
                  <a:schemeClr val="accent3">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lvl1pPr>
              <a:defRPr>
                <a:solidFill>
                  <a:schemeClr val="accent3">
                    <a:lumMod val="25000"/>
                  </a:schemeClr>
                </a:solidFill>
              </a:defRPr>
            </a:lvl1pPr>
            <a:lvl2pPr>
              <a:defRPr>
                <a:solidFill>
                  <a:schemeClr val="accent3">
                    <a:lumMod val="25000"/>
                  </a:schemeClr>
                </a:solidFill>
              </a:defRPr>
            </a:lvl2pPr>
            <a:lvl3pPr>
              <a:defRPr>
                <a:solidFill>
                  <a:schemeClr val="accent3">
                    <a:lumMod val="25000"/>
                  </a:schemeClr>
                </a:solidFill>
              </a:defRPr>
            </a:lvl3pPr>
            <a:lvl4pPr>
              <a:defRPr>
                <a:solidFill>
                  <a:schemeClr val="accent3">
                    <a:lumMod val="25000"/>
                  </a:schemeClr>
                </a:solidFill>
              </a:defRPr>
            </a:lvl4pPr>
            <a:lvl5pPr>
              <a:defRPr>
                <a:solidFill>
                  <a:schemeClr val="accent3">
                    <a:lumMod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Conference presentation</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A41CBEE4-3FAE-4685-BA5D-89EE53B32DBC}"/>
              </a:ext>
            </a:extLst>
          </p:cNvPr>
          <p:cNvSpPr>
            <a:spLocks noGrp="1"/>
          </p:cNvSpPr>
          <p:nvPr>
            <p:ph type="pic" sz="quarter" idx="14"/>
          </p:nvPr>
        </p:nvSpPr>
        <p:spPr>
          <a:xfrm>
            <a:off x="1524" y="-7620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78251" y="685800"/>
            <a:ext cx="3959352" cy="5486400"/>
          </a:xfrm>
          <a:solidFill>
            <a:schemeClr val="tx2">
              <a:lumMod val="20000"/>
              <a:lumOff val="80000"/>
              <a:alpha val="90000"/>
            </a:schemeClr>
          </a:solidFill>
          <a:ln w="38100" cmpd="sng">
            <a:solidFill>
              <a:schemeClr val="accent5">
                <a:lumMod val="50000"/>
              </a:schemeClr>
            </a:solidFill>
          </a:ln>
        </p:spPr>
        <p:txBody>
          <a:bodyPr lIns="274320" tIns="457200" rIns="274320" anchor="t">
            <a:noAutofit/>
          </a:bodyPr>
          <a:lstStyle>
            <a:lvl1pPr algn="ctr">
              <a:defRPr spc="100" baseline="0">
                <a:solidFill>
                  <a:schemeClr val="accent3">
                    <a:lumMod val="25000"/>
                  </a:schemeClr>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9" name="Text Placeholder 8">
            <a:extLst>
              <a:ext uri="{FF2B5EF4-FFF2-40B4-BE49-F238E27FC236}">
                <a16:creationId xmlns:a16="http://schemas.microsoft.com/office/drawing/2014/main" id="{6A67D98D-D4C9-49C3-B1D7-0D6F2D3371BB}"/>
              </a:ext>
            </a:extLst>
          </p:cNvPr>
          <p:cNvSpPr>
            <a:spLocks noGrp="1"/>
          </p:cNvSpPr>
          <p:nvPr>
            <p:ph type="body" sz="quarter" idx="15" hasCustomPrompt="1"/>
          </p:nvPr>
        </p:nvSpPr>
        <p:spPr>
          <a:xfrm>
            <a:off x="592551" y="800100"/>
            <a:ext cx="3730752" cy="5257800"/>
          </a:xfrm>
          <a:ln w="12700">
            <a:solidFill>
              <a:schemeClr val="tx2"/>
            </a:solidFill>
          </a:ln>
        </p:spPr>
        <p:txBody>
          <a:bodyPr lIns="274320" tIns="1371600" rIns="274320">
            <a:noAutofit/>
          </a:bodyPr>
          <a:lstStyle>
            <a:lvl1pPr marL="0" indent="0" algn="ctr">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3" name="Title 1" hidden="1">
            <a:extLst>
              <a:ext uri="{FF2B5EF4-FFF2-40B4-BE49-F238E27FC236}">
                <a16:creationId xmlns:a16="http://schemas.microsoft.com/office/drawing/2014/main" id="{3F2612BA-64D8-41EC-9F7A-0615FD68EDCA}"/>
              </a:ext>
            </a:extLst>
          </p:cNvPr>
          <p:cNvSpPr txBox="1">
            <a:spLocks/>
          </p:cNvSpPr>
          <p:nvPr userDrawn="1"/>
        </p:nvSpPr>
        <p:spPr>
          <a:xfrm>
            <a:off x="1005398" y="960120"/>
            <a:ext cx="2971800" cy="9144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spc="40" baseline="0">
                <a:solidFill>
                  <a:schemeClr val="accent3">
                    <a:lumMod val="25000"/>
                  </a:schemeClr>
                </a:solidFill>
                <a:latin typeface="+mj-lt"/>
                <a:ea typeface="+mj-ea"/>
                <a:cs typeface="+mj-cs"/>
              </a:defRPr>
            </a:lvl1pPr>
          </a:lstStyle>
          <a:p>
            <a:pPr algn="ctr"/>
            <a:r>
              <a:rPr lang="en-US" spc="100" dirty="0">
                <a:latin typeface="Elephant Pro" pitchFamily="2" charset="0"/>
              </a:rPr>
              <a:t>Agenda</a:t>
            </a:r>
          </a:p>
        </p:txBody>
      </p:sp>
    </p:spTree>
    <p:extLst>
      <p:ext uri="{BB962C8B-B14F-4D97-AF65-F5344CB8AC3E}">
        <p14:creationId xmlns:p14="http://schemas.microsoft.com/office/powerpoint/2010/main" val="3426776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eet the presenter">
    <p:spTree>
      <p:nvGrpSpPr>
        <p:cNvPr id="1" name=""/>
        <p:cNvGrpSpPr/>
        <p:nvPr/>
      </p:nvGrpSpPr>
      <p:grpSpPr>
        <a:xfrm>
          <a:off x="0" y="0"/>
          <a:ext cx="0" cy="0"/>
          <a:chOff x="0" y="0"/>
          <a:chExt cx="0" cy="0"/>
        </a:xfrm>
      </p:grpSpPr>
      <p:pic>
        <p:nvPicPr>
          <p:cNvPr id="10" name="Picture 9" descr="photo of marble&#10;">
            <a:extLst>
              <a:ext uri="{FF2B5EF4-FFF2-40B4-BE49-F238E27FC236}">
                <a16:creationId xmlns:a16="http://schemas.microsoft.com/office/drawing/2014/main" id="{CEFBE0D1-09DC-41AA-9A18-E5E07B941D7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01859217-510A-4C29-85EE-456A26AAC78C}"/>
              </a:ext>
            </a:extLst>
          </p:cNvPr>
          <p:cNvSpPr/>
          <p:nvPr userDrawn="1"/>
        </p:nvSpPr>
        <p:spPr>
          <a:xfrm>
            <a:off x="466163" y="457200"/>
            <a:ext cx="11274552" cy="5943600"/>
          </a:xfrm>
          <a:prstGeom prst="rect">
            <a:avLst/>
          </a:prstGeom>
          <a:solidFill>
            <a:schemeClr val="tx2">
              <a:lumMod val="20000"/>
              <a:lumOff val="80000"/>
              <a:alpha val="70000"/>
            </a:schemeClr>
          </a:solidFill>
          <a:ln w="381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960120" y="960120"/>
            <a:ext cx="4645152" cy="914400"/>
          </a:xfrm>
        </p:spPr>
        <p:txBody>
          <a:bodyPr/>
          <a:lstStyle>
            <a:lvl1pPr algn="ctr">
              <a:defRPr>
                <a:solidFill>
                  <a:schemeClr val="accent3">
                    <a:lumMod val="25000"/>
                  </a:schemeClr>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960120" y="3962399"/>
            <a:ext cx="4617720" cy="2103120"/>
          </a:xfrm>
        </p:spPr>
        <p:txBody>
          <a:bodyPr>
            <a:normAutofit/>
          </a:bodyPr>
          <a:lstStyle>
            <a:lvl1pPr marL="0" indent="0" algn="ctr">
              <a:lnSpc>
                <a:spcPts val="2100"/>
              </a:lnSpc>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Picture Placeholder 7">
            <a:extLst>
              <a:ext uri="{FF2B5EF4-FFF2-40B4-BE49-F238E27FC236}">
                <a16:creationId xmlns:a16="http://schemas.microsoft.com/office/drawing/2014/main" id="{A3DDCF11-EBBF-48BB-8FF1-3BCC5342FE32}"/>
              </a:ext>
            </a:extLst>
          </p:cNvPr>
          <p:cNvSpPr>
            <a:spLocks noGrp="1"/>
          </p:cNvSpPr>
          <p:nvPr>
            <p:ph type="pic" sz="quarter" idx="13"/>
          </p:nvPr>
        </p:nvSpPr>
        <p:spPr>
          <a:xfrm>
            <a:off x="6316571" y="777240"/>
            <a:ext cx="5029200" cy="5303520"/>
          </a:xfrm>
          <a:solidFill>
            <a:schemeClr val="bg1"/>
          </a:solidFill>
        </p:spPr>
        <p:txBody>
          <a:bodyPr/>
          <a:lstStyle/>
          <a:p>
            <a:r>
              <a:rPr lang="en-US"/>
              <a:t>Click icon to add picture</a:t>
            </a:r>
            <a:endParaRPr lang="en-US" dirty="0"/>
          </a:p>
        </p:txBody>
      </p:sp>
      <p:sp>
        <p:nvSpPr>
          <p:cNvPr id="11" name="Text Placeholder 10">
            <a:extLst>
              <a:ext uri="{FF2B5EF4-FFF2-40B4-BE49-F238E27FC236}">
                <a16:creationId xmlns:a16="http://schemas.microsoft.com/office/drawing/2014/main" id="{C5D1F2BB-3E57-46BA-8BCC-5F9B17C8BDB3}"/>
              </a:ext>
            </a:extLst>
          </p:cNvPr>
          <p:cNvSpPr>
            <a:spLocks noGrp="1"/>
          </p:cNvSpPr>
          <p:nvPr>
            <p:ph type="body" sz="quarter" idx="14" hasCustomPrompt="1"/>
          </p:nvPr>
        </p:nvSpPr>
        <p:spPr>
          <a:xfrm>
            <a:off x="960120" y="3172968"/>
            <a:ext cx="4617720" cy="457200"/>
          </a:xfrm>
        </p:spPr>
        <p:txBody>
          <a:bodyPr>
            <a:noAutofit/>
          </a:bodyPr>
          <a:lstStyle>
            <a:lvl1pPr marL="0" indent="0" algn="ctr">
              <a:buNone/>
              <a:defRPr sz="2000" b="0" spc="300">
                <a:solidFill>
                  <a:schemeClr val="accent3">
                    <a:lumMod val="25000"/>
                  </a:schemeClr>
                </a:solidFill>
                <a:latin typeface="+mn-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NAME</a:t>
            </a:r>
          </a:p>
        </p:txBody>
      </p:sp>
      <p:pic>
        <p:nvPicPr>
          <p:cNvPr id="14" name="Graphic 13" descr="sprig icon&#10;">
            <a:extLst>
              <a:ext uri="{FF2B5EF4-FFF2-40B4-BE49-F238E27FC236}">
                <a16:creationId xmlns:a16="http://schemas.microsoft.com/office/drawing/2014/main" id="{8203CE7C-A0C4-4B19-BD99-5B8977E69417}"/>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rot="865924">
            <a:off x="2641877" y="2157078"/>
            <a:ext cx="1280160" cy="662539"/>
          </a:xfrm>
          <a:prstGeom prst="rect">
            <a:avLst/>
          </a:prstGeom>
        </p:spPr>
      </p:pic>
    </p:spTree>
    <p:extLst>
      <p:ext uri="{BB962C8B-B14F-4D97-AF65-F5344CB8AC3E}">
        <p14:creationId xmlns:p14="http://schemas.microsoft.com/office/powerpoint/2010/main" val="31288444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ckground">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F4FF3C43-7D8E-4810-A3BC-9AE3209111DB}"/>
              </a:ext>
            </a:extLst>
          </p:cNvPr>
          <p:cNvSpPr>
            <a:spLocks noGrp="1"/>
          </p:cNvSpPr>
          <p:nvPr>
            <p:ph type="pic" sz="quarter" idx="13"/>
          </p:nvPr>
        </p:nvSpPr>
        <p:spPr>
          <a:xfrm>
            <a:off x="1524" y="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143000" y="960120"/>
            <a:ext cx="4114800" cy="914400"/>
          </a:xfrm>
        </p:spPr>
        <p:txBody>
          <a:bodyPr anchor="b">
            <a:normAutofit/>
          </a:bodyPr>
          <a:lstStyle>
            <a:lvl1pPr algn="ctr">
              <a:defRPr sz="3200">
                <a:solidFill>
                  <a:schemeClr val="accent3">
                    <a:lumMod val="25000"/>
                  </a:schemeClr>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438815-B9AF-4BA5-B8D6-3311C4949FAD}"/>
              </a:ext>
            </a:extLst>
          </p:cNvPr>
          <p:cNvSpPr>
            <a:spLocks noGrp="1"/>
          </p:cNvSpPr>
          <p:nvPr>
            <p:ph type="body" idx="1"/>
          </p:nvPr>
        </p:nvSpPr>
        <p:spPr>
          <a:xfrm>
            <a:off x="1371600" y="3136392"/>
            <a:ext cx="3657600" cy="1627632"/>
          </a:xfrm>
        </p:spPr>
        <p:txBody>
          <a:bodyPr>
            <a:normAutofit/>
          </a:bodyPr>
          <a:lstStyle>
            <a:lvl1pPr marL="0" indent="0" algn="ctr">
              <a:lnSpc>
                <a:spcPts val="2100"/>
              </a:lnSpc>
              <a:buNone/>
              <a:defRPr sz="1400">
                <a:solidFill>
                  <a:schemeClr val="accent3">
                    <a:lumMod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91659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reakout questions">
    <p:spTree>
      <p:nvGrpSpPr>
        <p:cNvPr id="1" name=""/>
        <p:cNvGrpSpPr/>
        <p:nvPr/>
      </p:nvGrpSpPr>
      <p:grpSpPr>
        <a:xfrm>
          <a:off x="0" y="0"/>
          <a:ext cx="0" cy="0"/>
          <a:chOff x="0" y="0"/>
          <a:chExt cx="0" cy="0"/>
        </a:xfrm>
      </p:grpSpPr>
      <p:pic>
        <p:nvPicPr>
          <p:cNvPr id="18" name="Picture 17" descr="image of marble texture">
            <a:extLst>
              <a:ext uri="{FF2B5EF4-FFF2-40B4-BE49-F238E27FC236}">
                <a16:creationId xmlns:a16="http://schemas.microsoft.com/office/drawing/2014/main" id="{DE4FCA92-4B09-4386-A95D-2823C777C5B7}"/>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70056CF5-B0DF-4053-8A82-BBBE7FF686BE}"/>
              </a:ext>
            </a:extLst>
          </p:cNvPr>
          <p:cNvSpPr/>
          <p:nvPr userDrawn="1"/>
        </p:nvSpPr>
        <p:spPr>
          <a:xfrm>
            <a:off x="442118" y="457200"/>
            <a:ext cx="11274552" cy="5943600"/>
          </a:xfrm>
          <a:prstGeom prst="rect">
            <a:avLst/>
          </a:prstGeom>
          <a:solidFill>
            <a:schemeClr val="tx2">
              <a:lumMod val="20000"/>
              <a:lumOff val="80000"/>
              <a:alpha val="85000"/>
            </a:schemeClr>
          </a:solidFill>
          <a:ln w="381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8E4B2F5F-448A-4BB9-BF2F-3CCB44D3219A}"/>
              </a:ext>
              <a:ext uri="{C183D7F6-B498-43B3-948B-1728B52AA6E4}">
                <adec:decorative xmlns:adec="http://schemas.microsoft.com/office/drawing/2017/decorative" val="1"/>
              </a:ext>
            </a:extLst>
          </p:cNvPr>
          <p:cNvGrpSpPr/>
          <p:nvPr userDrawn="1"/>
        </p:nvGrpSpPr>
        <p:grpSpPr>
          <a:xfrm>
            <a:off x="6501565" y="2471420"/>
            <a:ext cx="4809744" cy="3473216"/>
            <a:chOff x="6355080" y="2494474"/>
            <a:chExt cx="4960620" cy="3473216"/>
          </a:xfrm>
        </p:grpSpPr>
        <p:grpSp>
          <p:nvGrpSpPr>
            <p:cNvPr id="28" name="Group 27">
              <a:extLst>
                <a:ext uri="{FF2B5EF4-FFF2-40B4-BE49-F238E27FC236}">
                  <a16:creationId xmlns:a16="http://schemas.microsoft.com/office/drawing/2014/main" id="{06457872-52AD-4B0D-A773-AA48B3B219D3}"/>
                </a:ext>
              </a:extLst>
            </p:cNvPr>
            <p:cNvGrpSpPr/>
            <p:nvPr/>
          </p:nvGrpSpPr>
          <p:grpSpPr>
            <a:xfrm>
              <a:off x="6355080" y="2494474"/>
              <a:ext cx="4960620" cy="3473216"/>
              <a:chOff x="6355080" y="2180573"/>
              <a:chExt cx="4960620" cy="3473216"/>
            </a:xfrm>
          </p:grpSpPr>
          <p:cxnSp>
            <p:nvCxnSpPr>
              <p:cNvPr id="30" name="Straight Connector 29">
                <a:extLst>
                  <a:ext uri="{FF2B5EF4-FFF2-40B4-BE49-F238E27FC236}">
                    <a16:creationId xmlns:a16="http://schemas.microsoft.com/office/drawing/2014/main" id="{BD088C3C-893A-4A45-97E6-CF8230EF1DB4}"/>
                  </a:ext>
                </a:extLst>
              </p:cNvPr>
              <p:cNvCxnSpPr>
                <a:cxnSpLocks/>
              </p:cNvCxnSpPr>
              <p:nvPr/>
            </p:nvCxnSpPr>
            <p:spPr>
              <a:xfrm flipV="1">
                <a:off x="6356521" y="3332425"/>
                <a:ext cx="4959179" cy="7179"/>
              </a:xfrm>
              <a:prstGeom prst="line">
                <a:avLst/>
              </a:prstGeom>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118EF61-FF64-44B8-B5AB-D7D0700D7A55}"/>
                  </a:ext>
                </a:extLst>
              </p:cNvPr>
              <p:cNvCxnSpPr>
                <a:cxnSpLocks/>
              </p:cNvCxnSpPr>
              <p:nvPr/>
            </p:nvCxnSpPr>
            <p:spPr>
              <a:xfrm>
                <a:off x="6355080" y="4494758"/>
                <a:ext cx="4956048" cy="0"/>
              </a:xfrm>
              <a:prstGeom prst="line">
                <a:avLst/>
              </a:prstGeom>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C684B867-CCAD-498D-B6E2-8981BF01EC0F}"/>
                  </a:ext>
                </a:extLst>
              </p:cNvPr>
              <p:cNvSpPr/>
              <p:nvPr/>
            </p:nvSpPr>
            <p:spPr>
              <a:xfrm>
                <a:off x="6356521" y="2180573"/>
                <a:ext cx="4950649" cy="3473216"/>
              </a:xfrm>
              <a:prstGeom prst="rect">
                <a:avLst/>
              </a:prstGeom>
              <a:noFill/>
              <a:ln w="12700">
                <a:solidFill>
                  <a:schemeClr val="accent3">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9" name="Straight Connector 28">
              <a:extLst>
                <a:ext uri="{FF2B5EF4-FFF2-40B4-BE49-F238E27FC236}">
                  <a16:creationId xmlns:a16="http://schemas.microsoft.com/office/drawing/2014/main" id="{999BD33D-A5B4-469A-9937-DE6D3611C034}"/>
                </a:ext>
              </a:extLst>
            </p:cNvPr>
            <p:cNvCxnSpPr>
              <a:cxnSpLocks/>
            </p:cNvCxnSpPr>
            <p:nvPr/>
          </p:nvCxnSpPr>
          <p:spPr>
            <a:xfrm>
              <a:off x="7838022" y="2494474"/>
              <a:ext cx="0" cy="3473216"/>
            </a:xfrm>
            <a:prstGeom prst="line">
              <a:avLst/>
            </a:prstGeom>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grpSp>
      <p:sp>
        <p:nvSpPr>
          <p:cNvPr id="8" name="Picture Placeholder 7">
            <a:extLst>
              <a:ext uri="{FF2B5EF4-FFF2-40B4-BE49-F238E27FC236}">
                <a16:creationId xmlns:a16="http://schemas.microsoft.com/office/drawing/2014/main" id="{A3DDCF11-EBBF-48BB-8FF1-3BCC5342FE32}"/>
              </a:ext>
            </a:extLst>
          </p:cNvPr>
          <p:cNvSpPr>
            <a:spLocks noGrp="1"/>
          </p:cNvSpPr>
          <p:nvPr>
            <p:ph type="pic" sz="quarter" idx="13"/>
          </p:nvPr>
        </p:nvSpPr>
        <p:spPr>
          <a:xfrm>
            <a:off x="877824" y="914400"/>
            <a:ext cx="5212080" cy="50292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448508" y="960120"/>
            <a:ext cx="4905292" cy="914400"/>
          </a:xfrm>
        </p:spPr>
        <p:txBody>
          <a:bodyPr/>
          <a:lstStyle>
            <a:lvl1pPr algn="ctr">
              <a:defRPr>
                <a:solidFill>
                  <a:schemeClr val="accent3">
                    <a:lumMod val="25000"/>
                  </a:schemeClr>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8183880" y="2688336"/>
            <a:ext cx="2862072" cy="713232"/>
          </a:xfrm>
        </p:spPr>
        <p:txBody>
          <a:bodyPr anchor="ctr" anchorCtr="0">
            <a:normAutofit/>
          </a:bodyPr>
          <a:lstStyle>
            <a:lvl1pPr marL="0" indent="0">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nchor="b" anchorCtr="0"/>
          <a:lstStyle>
            <a:lvl1pPr>
              <a:defRPr>
                <a:solidFill>
                  <a:schemeClr val="accent3">
                    <a:lumMod val="2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nchor="b" anchorCtr="0"/>
          <a:lstStyle>
            <a:lvl1pPr>
              <a:defRPr>
                <a:solidFill>
                  <a:schemeClr val="accent3">
                    <a:lumMod val="25000"/>
                  </a:schemeClr>
                </a:solidFill>
              </a:defRPr>
            </a:lvl1p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nchor="b" anchorCtr="0"/>
          <a:lstStyle>
            <a:lvl1pPr>
              <a:defRPr>
                <a:solidFill>
                  <a:schemeClr val="accent3">
                    <a:lumMod val="2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C5D1F2BB-3E57-46BA-8BCC-5F9B17C8BDB3}"/>
              </a:ext>
            </a:extLst>
          </p:cNvPr>
          <p:cNvSpPr>
            <a:spLocks noGrp="1"/>
          </p:cNvSpPr>
          <p:nvPr>
            <p:ph type="body" sz="quarter" idx="14" hasCustomPrompt="1"/>
          </p:nvPr>
        </p:nvSpPr>
        <p:spPr>
          <a:xfrm>
            <a:off x="6620256" y="2779776"/>
            <a:ext cx="786384" cy="655984"/>
          </a:xfrm>
        </p:spPr>
        <p:txBody>
          <a:bodyPr anchor="ctr" anchorCtr="0">
            <a:noAutofit/>
          </a:bodyPr>
          <a:lstStyle>
            <a:lvl1pPr marL="0" indent="0">
              <a:buNone/>
              <a:defRPr sz="3600" b="0" spc="300" baseline="30000">
                <a:solidFill>
                  <a:schemeClr val="tx2"/>
                </a:solidFill>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No.</a:t>
            </a:r>
          </a:p>
        </p:txBody>
      </p:sp>
      <p:sp>
        <p:nvSpPr>
          <p:cNvPr id="9" name="Content Placeholder 2">
            <a:extLst>
              <a:ext uri="{FF2B5EF4-FFF2-40B4-BE49-F238E27FC236}">
                <a16:creationId xmlns:a16="http://schemas.microsoft.com/office/drawing/2014/main" id="{48C13CD1-B240-4AFC-AF08-95A80AEEFEE2}"/>
              </a:ext>
            </a:extLst>
          </p:cNvPr>
          <p:cNvSpPr>
            <a:spLocks noGrp="1"/>
          </p:cNvSpPr>
          <p:nvPr>
            <p:ph idx="15" hasCustomPrompt="1"/>
          </p:nvPr>
        </p:nvSpPr>
        <p:spPr>
          <a:xfrm>
            <a:off x="8183880" y="3849624"/>
            <a:ext cx="2862072" cy="731520"/>
          </a:xfrm>
        </p:spPr>
        <p:txBody>
          <a:bodyPr anchor="ctr" anchorCtr="0">
            <a:normAutofit/>
          </a:bodyPr>
          <a:lstStyle>
            <a:lvl1pPr marL="0" indent="0">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Content Placeholder 2">
            <a:extLst>
              <a:ext uri="{FF2B5EF4-FFF2-40B4-BE49-F238E27FC236}">
                <a16:creationId xmlns:a16="http://schemas.microsoft.com/office/drawing/2014/main" id="{AEE266CC-F8CC-4C06-B1E4-3D7E399F8936}"/>
              </a:ext>
            </a:extLst>
          </p:cNvPr>
          <p:cNvSpPr>
            <a:spLocks noGrp="1"/>
          </p:cNvSpPr>
          <p:nvPr>
            <p:ph idx="17" hasCustomPrompt="1"/>
          </p:nvPr>
        </p:nvSpPr>
        <p:spPr>
          <a:xfrm>
            <a:off x="8183880" y="4992624"/>
            <a:ext cx="2862072" cy="749808"/>
          </a:xfrm>
        </p:spPr>
        <p:txBody>
          <a:bodyPr anchor="ctr" anchorCtr="0">
            <a:normAutofit/>
          </a:bodyPr>
          <a:lstStyle>
            <a:lvl1pPr marL="0" indent="0">
              <a:buNone/>
              <a:defRPr sz="1400">
                <a:solidFill>
                  <a:schemeClr val="accent3">
                    <a:lumMod val="25000"/>
                  </a:schemeClr>
                </a:solidFill>
              </a:defRPr>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4" name="Text Placeholder 13">
            <a:extLst>
              <a:ext uri="{FF2B5EF4-FFF2-40B4-BE49-F238E27FC236}">
                <a16:creationId xmlns:a16="http://schemas.microsoft.com/office/drawing/2014/main" id="{CC7B8197-5533-4814-8838-67C657A3B73C}"/>
              </a:ext>
            </a:extLst>
          </p:cNvPr>
          <p:cNvSpPr>
            <a:spLocks noGrp="1"/>
          </p:cNvSpPr>
          <p:nvPr>
            <p:ph type="body" sz="quarter" idx="20" hasCustomPrompt="1"/>
          </p:nvPr>
        </p:nvSpPr>
        <p:spPr>
          <a:xfrm>
            <a:off x="7187184" y="2788920"/>
            <a:ext cx="731520" cy="731520"/>
          </a:xfrm>
        </p:spPr>
        <p:txBody>
          <a:bodyPr anchor="b" anchorCtr="0">
            <a:normAutofit/>
          </a:bodyPr>
          <a:lstStyle>
            <a:lvl1pPr marL="0" indent="0">
              <a:buNone/>
              <a:defRPr sz="5600">
                <a:solidFill>
                  <a:schemeClr val="tx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1</a:t>
            </a:r>
          </a:p>
        </p:txBody>
      </p:sp>
      <p:sp>
        <p:nvSpPr>
          <p:cNvPr id="16" name="Text Placeholder 10">
            <a:extLst>
              <a:ext uri="{FF2B5EF4-FFF2-40B4-BE49-F238E27FC236}">
                <a16:creationId xmlns:a16="http://schemas.microsoft.com/office/drawing/2014/main" id="{5A5A7DC7-2FC5-48F8-9345-17A7C96CD257}"/>
              </a:ext>
            </a:extLst>
          </p:cNvPr>
          <p:cNvSpPr>
            <a:spLocks noGrp="1"/>
          </p:cNvSpPr>
          <p:nvPr>
            <p:ph type="body" sz="quarter" idx="21" hasCustomPrompt="1"/>
          </p:nvPr>
        </p:nvSpPr>
        <p:spPr>
          <a:xfrm>
            <a:off x="6620256" y="3840480"/>
            <a:ext cx="786384" cy="655984"/>
          </a:xfrm>
        </p:spPr>
        <p:txBody>
          <a:bodyPr anchor="b" anchorCtr="0">
            <a:noAutofit/>
          </a:bodyPr>
          <a:lstStyle>
            <a:lvl1pPr marL="0" indent="0">
              <a:buNone/>
              <a:defRPr sz="3600" b="0" spc="300" baseline="30000">
                <a:solidFill>
                  <a:schemeClr val="tx2"/>
                </a:solidFill>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No.</a:t>
            </a:r>
          </a:p>
        </p:txBody>
      </p:sp>
      <p:sp>
        <p:nvSpPr>
          <p:cNvPr id="17" name="Text Placeholder 13">
            <a:extLst>
              <a:ext uri="{FF2B5EF4-FFF2-40B4-BE49-F238E27FC236}">
                <a16:creationId xmlns:a16="http://schemas.microsoft.com/office/drawing/2014/main" id="{AF89EB7C-DC5A-461B-BA21-63D329893167}"/>
              </a:ext>
            </a:extLst>
          </p:cNvPr>
          <p:cNvSpPr>
            <a:spLocks noGrp="1"/>
          </p:cNvSpPr>
          <p:nvPr>
            <p:ph type="body" sz="quarter" idx="22" hasCustomPrompt="1"/>
          </p:nvPr>
        </p:nvSpPr>
        <p:spPr>
          <a:xfrm>
            <a:off x="7187184" y="3950208"/>
            <a:ext cx="731520" cy="731520"/>
          </a:xfrm>
        </p:spPr>
        <p:txBody>
          <a:bodyPr anchor="b" anchorCtr="0">
            <a:normAutofit/>
          </a:bodyPr>
          <a:lstStyle>
            <a:lvl1pPr marL="0" indent="0">
              <a:buNone/>
              <a:defRPr sz="5600">
                <a:solidFill>
                  <a:schemeClr val="tx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a:t>
            </a:r>
          </a:p>
        </p:txBody>
      </p:sp>
      <p:sp>
        <p:nvSpPr>
          <p:cNvPr id="21" name="Text Placeholder 10">
            <a:extLst>
              <a:ext uri="{FF2B5EF4-FFF2-40B4-BE49-F238E27FC236}">
                <a16:creationId xmlns:a16="http://schemas.microsoft.com/office/drawing/2014/main" id="{1BF30512-FBFE-40CF-8565-50BAA99A4FDC}"/>
              </a:ext>
            </a:extLst>
          </p:cNvPr>
          <p:cNvSpPr>
            <a:spLocks noGrp="1"/>
          </p:cNvSpPr>
          <p:nvPr>
            <p:ph type="body" sz="quarter" idx="23" hasCustomPrompt="1"/>
          </p:nvPr>
        </p:nvSpPr>
        <p:spPr>
          <a:xfrm>
            <a:off x="6620256" y="4983480"/>
            <a:ext cx="786384" cy="655984"/>
          </a:xfrm>
        </p:spPr>
        <p:txBody>
          <a:bodyPr anchor="b" anchorCtr="0">
            <a:noAutofit/>
          </a:bodyPr>
          <a:lstStyle>
            <a:lvl1pPr marL="0" indent="0">
              <a:buNone/>
              <a:defRPr sz="3600" b="0" spc="300" baseline="30000">
                <a:solidFill>
                  <a:schemeClr val="tx2"/>
                </a:solidFill>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No.</a:t>
            </a:r>
          </a:p>
        </p:txBody>
      </p:sp>
      <p:sp>
        <p:nvSpPr>
          <p:cNvPr id="22" name="Text Placeholder 13">
            <a:extLst>
              <a:ext uri="{FF2B5EF4-FFF2-40B4-BE49-F238E27FC236}">
                <a16:creationId xmlns:a16="http://schemas.microsoft.com/office/drawing/2014/main" id="{29E43D0B-1071-466B-B883-92B9D02F09E8}"/>
              </a:ext>
            </a:extLst>
          </p:cNvPr>
          <p:cNvSpPr>
            <a:spLocks noGrp="1"/>
          </p:cNvSpPr>
          <p:nvPr>
            <p:ph type="body" sz="quarter" idx="24" hasCustomPrompt="1"/>
          </p:nvPr>
        </p:nvSpPr>
        <p:spPr>
          <a:xfrm>
            <a:off x="7187184" y="5111496"/>
            <a:ext cx="731520" cy="731520"/>
          </a:xfrm>
        </p:spPr>
        <p:txBody>
          <a:bodyPr anchor="b" anchorCtr="0">
            <a:normAutofit/>
          </a:bodyPr>
          <a:lstStyle>
            <a:lvl1pPr marL="0" indent="0">
              <a:buNone/>
              <a:defRPr sz="5600">
                <a:solidFill>
                  <a:schemeClr val="tx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3</a:t>
            </a:r>
          </a:p>
        </p:txBody>
      </p:sp>
      <p:grpSp>
        <p:nvGrpSpPr>
          <p:cNvPr id="23" name="Group 22">
            <a:extLst>
              <a:ext uri="{FF2B5EF4-FFF2-40B4-BE49-F238E27FC236}">
                <a16:creationId xmlns:a16="http://schemas.microsoft.com/office/drawing/2014/main" id="{250BA95E-CDDF-419E-808E-3B59CA01E4E8}"/>
              </a:ext>
              <a:ext uri="{C183D7F6-B498-43B3-948B-1728B52AA6E4}">
                <adec:decorative xmlns:adec="http://schemas.microsoft.com/office/drawing/2017/decorative" val="1"/>
              </a:ext>
            </a:extLst>
          </p:cNvPr>
          <p:cNvGrpSpPr/>
          <p:nvPr userDrawn="1"/>
        </p:nvGrpSpPr>
        <p:grpSpPr>
          <a:xfrm>
            <a:off x="7009472" y="1943463"/>
            <a:ext cx="3832828" cy="2136"/>
            <a:chOff x="7009472" y="1943463"/>
            <a:chExt cx="3832828" cy="2136"/>
          </a:xfrm>
          <a:solidFill>
            <a:schemeClr val="accent3">
              <a:lumMod val="25000"/>
            </a:schemeClr>
          </a:solidFill>
        </p:grpSpPr>
        <p:cxnSp>
          <p:nvCxnSpPr>
            <p:cNvPr id="24" name="Straight Connector 23">
              <a:extLst>
                <a:ext uri="{FF2B5EF4-FFF2-40B4-BE49-F238E27FC236}">
                  <a16:creationId xmlns:a16="http://schemas.microsoft.com/office/drawing/2014/main" id="{D67A0655-E45C-49C2-AADC-0829E7E67581}"/>
                </a:ext>
              </a:extLst>
            </p:cNvPr>
            <p:cNvCxnSpPr>
              <a:cxnSpLocks/>
            </p:cNvCxnSpPr>
            <p:nvPr/>
          </p:nvCxnSpPr>
          <p:spPr>
            <a:xfrm>
              <a:off x="7009472" y="1943463"/>
              <a:ext cx="1371600" cy="0"/>
            </a:xfrm>
            <a:prstGeom prst="line">
              <a:avLst/>
            </a:prstGeom>
            <a:grpFill/>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013C2C0-9B08-4EDE-B15B-FF5C1BB55327}"/>
                </a:ext>
              </a:extLst>
            </p:cNvPr>
            <p:cNvCxnSpPr>
              <a:cxnSpLocks/>
            </p:cNvCxnSpPr>
            <p:nvPr/>
          </p:nvCxnSpPr>
          <p:spPr>
            <a:xfrm>
              <a:off x="9470700" y="1945599"/>
              <a:ext cx="1371600" cy="0"/>
            </a:xfrm>
            <a:prstGeom prst="line">
              <a:avLst/>
            </a:prstGeom>
            <a:grpFill/>
            <a:ln w="1270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grpSp>
      <p:pic>
        <p:nvPicPr>
          <p:cNvPr id="26" name="Graphic 25" descr="sprig icon">
            <a:extLst>
              <a:ext uri="{FF2B5EF4-FFF2-40B4-BE49-F238E27FC236}">
                <a16:creationId xmlns:a16="http://schemas.microsoft.com/office/drawing/2014/main" id="{19D5E825-EB79-4044-93F6-2C3F8490132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9691531" flipH="1">
            <a:off x="8536514" y="1719135"/>
            <a:ext cx="808894" cy="359243"/>
          </a:xfrm>
          <a:prstGeom prst="rect">
            <a:avLst/>
          </a:prstGeom>
        </p:spPr>
      </p:pic>
    </p:spTree>
    <p:extLst>
      <p:ext uri="{BB962C8B-B14F-4D97-AF65-F5344CB8AC3E}">
        <p14:creationId xmlns:p14="http://schemas.microsoft.com/office/powerpoint/2010/main" val="4049759527"/>
      </p:ext>
    </p:extLst>
  </p:cSld>
  <p:clrMapOvr>
    <a:masterClrMapping/>
  </p:clrMapOvr>
  <p:extLst>
    <p:ext uri="{DCECCB84-F9BA-43D5-87BE-67443E8EF086}">
      <p15:sldGuideLst xmlns:p15="http://schemas.microsoft.com/office/powerpoint/2012/main">
        <p15:guide id="1" orient="horz" pos="175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AE52EF6E-0B58-484F-94A5-9BAA116171BF}"/>
              </a:ext>
            </a:extLst>
          </p:cNvPr>
          <p:cNvSpPr>
            <a:spLocks noGrp="1"/>
          </p:cNvSpPr>
          <p:nvPr>
            <p:ph type="pic" sz="quarter" idx="14"/>
          </p:nvPr>
        </p:nvSpPr>
        <p:spPr>
          <a:xfrm>
            <a:off x="1524" y="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609600" y="914400"/>
            <a:ext cx="10972800" cy="5029200"/>
          </a:xfrm>
          <a:ln w="38100">
            <a:solidFill>
              <a:schemeClr val="tx2"/>
            </a:solidFill>
          </a:ln>
        </p:spPr>
        <p:txBody>
          <a:bodyPr lIns="914400" rIns="914400" anchor="ctr">
            <a:noAutofit/>
          </a:bodyPr>
          <a:lstStyle>
            <a:lvl1pPr algn="ctr">
              <a:defRPr sz="3200">
                <a:solidFill>
                  <a:schemeClr val="tx2">
                    <a:lumMod val="20000"/>
                    <a:lumOff val="80000"/>
                  </a:schemeClr>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438815-B9AF-4BA5-B8D6-3311C4949FAD}"/>
              </a:ext>
            </a:extLst>
          </p:cNvPr>
          <p:cNvSpPr>
            <a:spLocks noGrp="1"/>
          </p:cNvSpPr>
          <p:nvPr>
            <p:ph type="body" idx="1"/>
          </p:nvPr>
        </p:nvSpPr>
        <p:spPr>
          <a:xfrm>
            <a:off x="1066800" y="4589463"/>
            <a:ext cx="10058400" cy="585216"/>
          </a:xfrm>
        </p:spPr>
        <p:txBody>
          <a:bodyPr/>
          <a:lstStyle>
            <a:lvl1pPr marL="0" indent="0" algn="ctr">
              <a:buNone/>
              <a:defRPr sz="2400">
                <a:solidFill>
                  <a:schemeClr val="tx2">
                    <a:lumMod val="20000"/>
                    <a:lumOff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a:xfrm>
            <a:off x="457200" y="6488702"/>
            <a:ext cx="2743200" cy="182880"/>
          </a:xfrm>
        </p:spPr>
        <p:txBody>
          <a:bodyPr/>
          <a:lstStyle/>
          <a:p>
            <a:r>
              <a:rPr lang="en-US" dirty="0"/>
              <a:t>20XX</a:t>
            </a:r>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a:xfrm>
            <a:off x="8995608" y="6488702"/>
            <a:ext cx="2743200" cy="182880"/>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870591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ypothesis">
    <p:spTree>
      <p:nvGrpSpPr>
        <p:cNvPr id="1" name=""/>
        <p:cNvGrpSpPr/>
        <p:nvPr/>
      </p:nvGrpSpPr>
      <p:grpSpPr>
        <a:xfrm>
          <a:off x="0" y="0"/>
          <a:ext cx="0" cy="0"/>
          <a:chOff x="0" y="0"/>
          <a:chExt cx="0" cy="0"/>
        </a:xfrm>
      </p:grpSpPr>
      <p:sp>
        <p:nvSpPr>
          <p:cNvPr id="10" name="Picture Placeholder 7">
            <a:extLst>
              <a:ext uri="{FF2B5EF4-FFF2-40B4-BE49-F238E27FC236}">
                <a16:creationId xmlns:a16="http://schemas.microsoft.com/office/drawing/2014/main" id="{EEE5B85B-2CE4-49C6-A626-897037552E6D}"/>
              </a:ext>
            </a:extLst>
          </p:cNvPr>
          <p:cNvSpPr>
            <a:spLocks noGrp="1"/>
          </p:cNvSpPr>
          <p:nvPr>
            <p:ph type="pic" sz="quarter" idx="14"/>
          </p:nvPr>
        </p:nvSpPr>
        <p:spPr>
          <a:xfrm>
            <a:off x="1524" y="0"/>
            <a:ext cx="12188952"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4270248" y="1280160"/>
            <a:ext cx="3657600" cy="914400"/>
          </a:xfrm>
        </p:spPr>
        <p:txBody>
          <a:bodyPr/>
          <a:lstStyle>
            <a:lvl1pPr algn="ctr">
              <a:defRPr>
                <a:solidFill>
                  <a:schemeClr val="accent3"/>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4270248" y="2642616"/>
            <a:ext cx="3657600" cy="1078992"/>
          </a:xfrm>
        </p:spPr>
        <p:txBody>
          <a:bodyPr anchor="t">
            <a:normAutofit/>
          </a:bodyPr>
          <a:lstStyle>
            <a:lvl1pPr marL="0" indent="0" algn="ctr">
              <a:lnSpc>
                <a:spcPts val="2100"/>
              </a:lnSpc>
              <a:buNone/>
              <a:defRPr sz="14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4270248" y="4315968"/>
            <a:ext cx="3657600" cy="822960"/>
          </a:xfrm>
        </p:spPr>
        <p:txBody>
          <a:bodyPr anchor="t">
            <a:normAutofit/>
          </a:bodyPr>
          <a:lstStyle>
            <a:lvl1pPr marL="0" indent="0" algn="ctr">
              <a:lnSpc>
                <a:spcPts val="2100"/>
              </a:lnSpc>
              <a:buNone/>
              <a:defRPr sz="14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Conference presentation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875829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ercentage">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454152" y="749808"/>
            <a:ext cx="11283696" cy="914400"/>
          </a:xfrm>
        </p:spPr>
        <p:txBody>
          <a:bodyPr anchor="ctr"/>
          <a:lstStyle>
            <a:lvl1pPr algn="ctr">
              <a:defRPr sz="3200">
                <a:solidFill>
                  <a:schemeClr val="accent3"/>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876300" y="2317750"/>
            <a:ext cx="2377440" cy="3540125"/>
          </a:xfrm>
        </p:spPr>
        <p:txBody>
          <a:bodyPr>
            <a:normAutofit/>
          </a:bodyPr>
          <a:lstStyle>
            <a:lvl1pPr marL="0" indent="0">
              <a:buNone/>
              <a:defRPr sz="1400">
                <a:solidFill>
                  <a:schemeClr val="accent3"/>
                </a:solidFill>
              </a:defRPr>
            </a:lvl1pPr>
            <a:lvl2pPr marL="457200" indent="0">
              <a:buNone/>
              <a:defRPr sz="1400">
                <a:solidFill>
                  <a:schemeClr val="accent3"/>
                </a:solidFill>
              </a:defRPr>
            </a:lvl2pPr>
            <a:lvl3pPr marL="914400" indent="0">
              <a:buNone/>
              <a:defRPr sz="1400">
                <a:solidFill>
                  <a:schemeClr val="accent3"/>
                </a:solidFill>
              </a:defRPr>
            </a:lvl3pPr>
            <a:lvl4pPr marL="1371600" indent="0">
              <a:buNone/>
              <a:defRPr sz="1400">
                <a:solidFill>
                  <a:schemeClr val="accent3"/>
                </a:solidFill>
              </a:defRPr>
            </a:lvl4pPr>
            <a:lvl5pPr marL="1828800" indent="0">
              <a:buNone/>
              <a:defRPr sz="1400">
                <a:solidFill>
                  <a:schemeClr val="accent3"/>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Conference presentation</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9F79AF1F-7242-4F30-8C34-3161A601D69C}"/>
              </a:ext>
            </a:extLst>
          </p:cNvPr>
          <p:cNvSpPr>
            <a:spLocks noGrp="1"/>
          </p:cNvSpPr>
          <p:nvPr>
            <p:ph idx="13"/>
          </p:nvPr>
        </p:nvSpPr>
        <p:spPr>
          <a:xfrm>
            <a:off x="8943975" y="2317749"/>
            <a:ext cx="2377440" cy="3540125"/>
          </a:xfrm>
        </p:spPr>
        <p:txBody>
          <a:bodyPr>
            <a:normAutofit/>
          </a:bodyPr>
          <a:lstStyle>
            <a:lvl1pPr marL="0" indent="0">
              <a:buNone/>
              <a:defRPr sz="1400">
                <a:solidFill>
                  <a:schemeClr val="accent3"/>
                </a:solidFill>
              </a:defRPr>
            </a:lvl1pPr>
            <a:lvl2pPr marL="457200" indent="0">
              <a:buNone/>
              <a:defRPr sz="1400">
                <a:solidFill>
                  <a:schemeClr val="accent3"/>
                </a:solidFill>
              </a:defRPr>
            </a:lvl2pPr>
            <a:lvl3pPr marL="914400" indent="0">
              <a:buNone/>
              <a:defRPr sz="1400">
                <a:solidFill>
                  <a:schemeClr val="accent3"/>
                </a:solidFill>
              </a:defRPr>
            </a:lvl3pPr>
            <a:lvl4pPr marL="1371600" indent="0">
              <a:buNone/>
              <a:defRPr sz="1400">
                <a:solidFill>
                  <a:schemeClr val="accent3"/>
                </a:solidFill>
              </a:defRPr>
            </a:lvl4pPr>
            <a:lvl5pPr marL="1828800" indent="0">
              <a:buNone/>
              <a:defRPr sz="1400">
                <a:solidFill>
                  <a:schemeClr val="accent3"/>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a:extLst>
              <a:ext uri="{FF2B5EF4-FFF2-40B4-BE49-F238E27FC236}">
                <a16:creationId xmlns:a16="http://schemas.microsoft.com/office/drawing/2014/main" id="{651CEFA7-BDAC-4AF4-9581-D5F23678BD4A}"/>
              </a:ext>
            </a:extLst>
          </p:cNvPr>
          <p:cNvSpPr>
            <a:spLocks noGrp="1"/>
          </p:cNvSpPr>
          <p:nvPr>
            <p:ph idx="14"/>
          </p:nvPr>
        </p:nvSpPr>
        <p:spPr>
          <a:xfrm>
            <a:off x="6254750" y="2317748"/>
            <a:ext cx="2377440" cy="3540125"/>
          </a:xfrm>
        </p:spPr>
        <p:txBody>
          <a:bodyPr>
            <a:normAutofit/>
          </a:bodyPr>
          <a:lstStyle>
            <a:lvl1pPr marL="0" indent="0">
              <a:buNone/>
              <a:defRPr sz="1400">
                <a:solidFill>
                  <a:schemeClr val="accent3"/>
                </a:solidFill>
              </a:defRPr>
            </a:lvl1pPr>
            <a:lvl2pPr marL="457200" indent="0">
              <a:buNone/>
              <a:defRPr sz="1400">
                <a:solidFill>
                  <a:schemeClr val="accent3"/>
                </a:solidFill>
              </a:defRPr>
            </a:lvl2pPr>
            <a:lvl3pPr marL="914400" indent="0">
              <a:buNone/>
              <a:defRPr sz="1400">
                <a:solidFill>
                  <a:schemeClr val="accent3"/>
                </a:solidFill>
              </a:defRPr>
            </a:lvl3pPr>
            <a:lvl4pPr marL="1371600" indent="0">
              <a:buNone/>
              <a:defRPr sz="1400">
                <a:solidFill>
                  <a:schemeClr val="accent3"/>
                </a:solidFill>
              </a:defRPr>
            </a:lvl4pPr>
            <a:lvl5pPr marL="1828800" indent="0">
              <a:buNone/>
              <a:defRPr sz="1400">
                <a:solidFill>
                  <a:schemeClr val="accent3"/>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a:extLst>
              <a:ext uri="{FF2B5EF4-FFF2-40B4-BE49-F238E27FC236}">
                <a16:creationId xmlns:a16="http://schemas.microsoft.com/office/drawing/2014/main" id="{A3BA914A-7D10-4F7D-B226-5324D5329F71}"/>
              </a:ext>
            </a:extLst>
          </p:cNvPr>
          <p:cNvSpPr>
            <a:spLocks noGrp="1"/>
          </p:cNvSpPr>
          <p:nvPr>
            <p:ph idx="15"/>
          </p:nvPr>
        </p:nvSpPr>
        <p:spPr>
          <a:xfrm>
            <a:off x="3565525" y="2317748"/>
            <a:ext cx="2377440" cy="3540125"/>
          </a:xfrm>
        </p:spPr>
        <p:txBody>
          <a:bodyPr>
            <a:normAutofit/>
          </a:bodyPr>
          <a:lstStyle>
            <a:lvl1pPr marL="0" indent="0">
              <a:buNone/>
              <a:defRPr sz="1400">
                <a:solidFill>
                  <a:schemeClr val="accent3"/>
                </a:solidFill>
              </a:defRPr>
            </a:lvl1pPr>
            <a:lvl2pPr marL="457200" indent="0">
              <a:buNone/>
              <a:defRPr sz="1400">
                <a:solidFill>
                  <a:schemeClr val="accent3"/>
                </a:solidFill>
              </a:defRPr>
            </a:lvl2pPr>
            <a:lvl3pPr marL="914400" indent="0">
              <a:buNone/>
              <a:defRPr sz="1400">
                <a:solidFill>
                  <a:schemeClr val="accent3"/>
                </a:solidFill>
              </a:defRPr>
            </a:lvl3pPr>
            <a:lvl4pPr marL="1371600" indent="0">
              <a:buNone/>
              <a:defRPr sz="1400">
                <a:solidFill>
                  <a:schemeClr val="accent3"/>
                </a:solidFill>
              </a:defRPr>
            </a:lvl4pPr>
            <a:lvl5pPr marL="1828800" indent="0">
              <a:buNone/>
              <a:defRPr sz="1400">
                <a:solidFill>
                  <a:schemeClr val="accent3"/>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CA111B60-CB4D-4836-B3B0-99E3A740B087}"/>
              </a:ext>
            </a:extLst>
          </p:cNvPr>
          <p:cNvCxnSpPr>
            <a:cxnSpLocks/>
          </p:cNvCxnSpPr>
          <p:nvPr userDrawn="1"/>
        </p:nvCxnSpPr>
        <p:spPr>
          <a:xfrm>
            <a:off x="6781800" y="1992404"/>
            <a:ext cx="29337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077C5C-B350-49D7-9F72-CC7402D7F3AF}"/>
              </a:ext>
            </a:extLst>
          </p:cNvPr>
          <p:cNvCxnSpPr>
            <a:cxnSpLocks/>
          </p:cNvCxnSpPr>
          <p:nvPr userDrawn="1"/>
        </p:nvCxnSpPr>
        <p:spPr>
          <a:xfrm>
            <a:off x="2479675" y="1992404"/>
            <a:ext cx="3006725"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pic>
        <p:nvPicPr>
          <p:cNvPr id="13" name="Graphic 12" descr="sprig icon">
            <a:extLst>
              <a:ext uri="{FF2B5EF4-FFF2-40B4-BE49-F238E27FC236}">
                <a16:creationId xmlns:a16="http://schemas.microsoft.com/office/drawing/2014/main" id="{3455B0EC-C4D6-4967-AA15-F5B9787992F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9691531" flipH="1">
            <a:off x="5678556" y="1759981"/>
            <a:ext cx="914400" cy="406100"/>
          </a:xfrm>
          <a:prstGeom prst="rect">
            <a:avLst/>
          </a:prstGeom>
        </p:spPr>
      </p:pic>
    </p:spTree>
    <p:extLst>
      <p:ext uri="{BB962C8B-B14F-4D97-AF65-F5344CB8AC3E}">
        <p14:creationId xmlns:p14="http://schemas.microsoft.com/office/powerpoint/2010/main" val="29888139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king great product">
    <p:bg>
      <p:bgPr>
        <a:solidFill>
          <a:schemeClr val="accent3">
            <a:lumMod val="10000"/>
          </a:schemeClr>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3DD5414-F5B4-4934-A635-6276FB3ED997}"/>
              </a:ext>
            </a:extLst>
          </p:cNvPr>
          <p:cNvSpPr>
            <a:spLocks noGrp="1"/>
          </p:cNvSpPr>
          <p:nvPr>
            <p:ph type="pic" sz="quarter" idx="14"/>
          </p:nvPr>
        </p:nvSpPr>
        <p:spPr>
          <a:xfrm>
            <a:off x="0" y="0"/>
            <a:ext cx="6096000" cy="6858000"/>
          </a:xfrm>
          <a:solidFill>
            <a:schemeClr val="accent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779514" y="958515"/>
            <a:ext cx="4398264" cy="914400"/>
          </a:xfrm>
        </p:spPr>
        <p:txBody>
          <a:bodyPr>
            <a:normAutofit/>
          </a:bodyPr>
          <a:lstStyle>
            <a:lvl1pPr algn="ctr">
              <a:defRPr sz="2900" spc="100" baseline="0">
                <a:solidFill>
                  <a:schemeClr val="accent3"/>
                </a:solidFill>
              </a:defRPr>
            </a:lvl1pPr>
          </a:lstStyle>
          <a:p>
            <a:r>
              <a:rPr lang="en-US" dirty="0"/>
              <a:t>Click to edit title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7104888" y="2816352"/>
            <a:ext cx="3749040" cy="640080"/>
          </a:xfrm>
        </p:spPr>
        <p:txBody>
          <a:bodyPr>
            <a:noAutofit/>
          </a:bodyPr>
          <a:lstStyle>
            <a:lvl1pPr marL="0" indent="0" algn="ctr">
              <a:lnSpc>
                <a:spcPts val="2100"/>
              </a:lnSpc>
              <a:buNone/>
              <a:defRPr sz="16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2">
            <a:extLst>
              <a:ext uri="{FF2B5EF4-FFF2-40B4-BE49-F238E27FC236}">
                <a16:creationId xmlns:a16="http://schemas.microsoft.com/office/drawing/2014/main" id="{B0BB0A7E-D7A2-4EFF-A134-B2AD0D06FDC6}"/>
              </a:ext>
            </a:extLst>
          </p:cNvPr>
          <p:cNvSpPr>
            <a:spLocks noGrp="1"/>
          </p:cNvSpPr>
          <p:nvPr>
            <p:ph idx="15" hasCustomPrompt="1"/>
          </p:nvPr>
        </p:nvSpPr>
        <p:spPr>
          <a:xfrm>
            <a:off x="7104888" y="3922776"/>
            <a:ext cx="3749040" cy="640080"/>
          </a:xfrm>
        </p:spPr>
        <p:txBody>
          <a:bodyPr>
            <a:noAutofit/>
          </a:bodyPr>
          <a:lstStyle>
            <a:lvl1pPr marL="0" indent="0" algn="ctr">
              <a:lnSpc>
                <a:spcPts val="2100"/>
              </a:lnSpc>
              <a:buNone/>
              <a:defRPr sz="16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sp>
        <p:nvSpPr>
          <p:cNvPr id="14" name="Content Placeholder 2">
            <a:extLst>
              <a:ext uri="{FF2B5EF4-FFF2-40B4-BE49-F238E27FC236}">
                <a16:creationId xmlns:a16="http://schemas.microsoft.com/office/drawing/2014/main" id="{6C900BA0-1BE3-4C3A-95B2-0DFEE734031C}"/>
              </a:ext>
            </a:extLst>
          </p:cNvPr>
          <p:cNvSpPr>
            <a:spLocks noGrp="1"/>
          </p:cNvSpPr>
          <p:nvPr>
            <p:ph idx="16" hasCustomPrompt="1"/>
          </p:nvPr>
        </p:nvSpPr>
        <p:spPr>
          <a:xfrm>
            <a:off x="7104888" y="5084064"/>
            <a:ext cx="3749040" cy="640080"/>
          </a:xfrm>
        </p:spPr>
        <p:txBody>
          <a:bodyPr>
            <a:noAutofit/>
          </a:bodyPr>
          <a:lstStyle>
            <a:lvl1pPr marL="0" indent="0" algn="ctr">
              <a:lnSpc>
                <a:spcPts val="2100"/>
              </a:lnSpc>
              <a:buNone/>
              <a:defRPr sz="1600">
                <a:solidFill>
                  <a:schemeClr val="bg1"/>
                </a:solidFill>
              </a:defRPr>
            </a:lvl1pPr>
            <a:lvl2pPr marL="457200" indent="0">
              <a:buNone/>
              <a:defRPr sz="1400">
                <a:solidFill>
                  <a:schemeClr val="bg1"/>
                </a:solidFill>
              </a:defRPr>
            </a:lvl2pPr>
            <a:lvl3pPr marL="914400" indent="0">
              <a:buNone/>
              <a:defRPr sz="1400">
                <a:solidFill>
                  <a:schemeClr val="bg1"/>
                </a:solidFill>
              </a:defRPr>
            </a:lvl3pPr>
            <a:lvl4pPr marL="1371600" indent="0">
              <a:buNone/>
              <a:defRPr sz="1400">
                <a:solidFill>
                  <a:schemeClr val="bg1"/>
                </a:solidFill>
              </a:defRPr>
            </a:lvl4pPr>
            <a:lvl5pPr marL="1828800" indent="0">
              <a:buNone/>
              <a:defRPr sz="1400">
                <a:solidFill>
                  <a:schemeClr val="bg1"/>
                </a:solidFill>
              </a:defRPr>
            </a:lvl5pPr>
          </a:lstStyle>
          <a:p>
            <a:pPr lvl="0"/>
            <a:r>
              <a:rPr lang="en-US" dirty="0"/>
              <a:t>Click to edit text</a:t>
            </a:r>
          </a:p>
        </p:txBody>
      </p:sp>
      <p:cxnSp>
        <p:nvCxnSpPr>
          <p:cNvPr id="10" name="Straight Connector 9">
            <a:extLst>
              <a:ext uri="{FF2B5EF4-FFF2-40B4-BE49-F238E27FC236}">
                <a16:creationId xmlns:a16="http://schemas.microsoft.com/office/drawing/2014/main" id="{D9783C95-300F-479E-8A8E-9F6BE3C723D9}"/>
              </a:ext>
            </a:extLst>
          </p:cNvPr>
          <p:cNvCxnSpPr>
            <a:cxnSpLocks/>
          </p:cNvCxnSpPr>
          <p:nvPr userDrawn="1"/>
        </p:nvCxnSpPr>
        <p:spPr>
          <a:xfrm>
            <a:off x="7231888" y="2340201"/>
            <a:ext cx="1140587" cy="0"/>
          </a:xfrm>
          <a:prstGeom prst="line">
            <a:avLst/>
          </a:prstGeom>
          <a:solidFill>
            <a:schemeClr val="tx2"/>
          </a:solidFill>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509354D-0D6D-4528-8858-7768965572A6}"/>
              </a:ext>
            </a:extLst>
          </p:cNvPr>
          <p:cNvCxnSpPr>
            <a:cxnSpLocks/>
          </p:cNvCxnSpPr>
          <p:nvPr userDrawn="1"/>
        </p:nvCxnSpPr>
        <p:spPr>
          <a:xfrm>
            <a:off x="9563100" y="2349065"/>
            <a:ext cx="1181232" cy="0"/>
          </a:xfrm>
          <a:prstGeom prst="line">
            <a:avLst/>
          </a:prstGeom>
          <a:solidFill>
            <a:schemeClr val="tx2"/>
          </a:solidFill>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21117FA-5C64-4802-BBCD-D39A5647932B}"/>
              </a:ext>
            </a:extLst>
          </p:cNvPr>
          <p:cNvCxnSpPr>
            <a:cxnSpLocks/>
          </p:cNvCxnSpPr>
          <p:nvPr userDrawn="1"/>
        </p:nvCxnSpPr>
        <p:spPr>
          <a:xfrm>
            <a:off x="8740521" y="3688966"/>
            <a:ext cx="4572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4F332D5-721A-4CD6-9D74-70D7D0201874}"/>
              </a:ext>
            </a:extLst>
          </p:cNvPr>
          <p:cNvCxnSpPr>
            <a:cxnSpLocks/>
          </p:cNvCxnSpPr>
          <p:nvPr userDrawn="1"/>
        </p:nvCxnSpPr>
        <p:spPr>
          <a:xfrm>
            <a:off x="8740521" y="4789102"/>
            <a:ext cx="4572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pic>
        <p:nvPicPr>
          <p:cNvPr id="16" name="Graphic 15">
            <a:extLst>
              <a:ext uri="{FF2B5EF4-FFF2-40B4-BE49-F238E27FC236}">
                <a16:creationId xmlns:a16="http://schemas.microsoft.com/office/drawing/2014/main" id="{1C4C1E95-18BD-4ADE-AC3B-864D92FB84A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9691531" flipH="1">
            <a:off x="8578136" y="2151786"/>
            <a:ext cx="808894" cy="359243"/>
          </a:xfrm>
          <a:prstGeom prst="rect">
            <a:avLst/>
          </a:prstGeom>
        </p:spPr>
      </p:pic>
    </p:spTree>
    <p:extLst>
      <p:ext uri="{BB962C8B-B14F-4D97-AF65-F5344CB8AC3E}">
        <p14:creationId xmlns:p14="http://schemas.microsoft.com/office/powerpoint/2010/main" val="4020370120"/>
      </p:ext>
    </p:extLst>
  </p:cSld>
  <p:clrMapOvr>
    <a:masterClrMapping/>
  </p:clrMapOvr>
  <p:extLst>
    <p:ext uri="{DCECCB84-F9BA-43D5-87BE-67443E8EF086}">
      <p15:sldGuideLst xmlns:p15="http://schemas.microsoft.com/office/powerpoint/2012/main">
        <p15:guide id="1" pos="7392" userDrawn="1">
          <p15:clr>
            <a:srgbClr val="FBAE40"/>
          </p15:clr>
        </p15:guide>
        <p15:guide id="2" pos="410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457200" y="6488702"/>
            <a:ext cx="2743200" cy="182880"/>
          </a:xfrm>
          <a:prstGeom prst="rect">
            <a:avLst/>
          </a:prstGeom>
        </p:spPr>
        <p:txBody>
          <a:bodyPr vert="horz" lIns="91440" tIns="45720" rIns="91440" bIns="45720" rtlCol="0" anchor="b" anchorCtr="0"/>
          <a:lstStyle>
            <a:lvl1pPr algn="l">
              <a:defRPr sz="1000" spc="300">
                <a:solidFill>
                  <a:schemeClr val="bg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488702"/>
            <a:ext cx="4114800" cy="182880"/>
          </a:xfrm>
          <a:prstGeom prst="rect">
            <a:avLst/>
          </a:prstGeom>
        </p:spPr>
        <p:txBody>
          <a:bodyPr vert="horz" lIns="91440" tIns="45720" rIns="91440" bIns="45720" rtlCol="0" anchor="b" anchorCtr="0"/>
          <a:lstStyle>
            <a:lvl1pPr algn="ctr">
              <a:defRPr sz="1000" spc="300">
                <a:solidFill>
                  <a:schemeClr val="bg1"/>
                </a:solidFill>
              </a:defRPr>
            </a:lvl1pPr>
          </a:lstStyle>
          <a:p>
            <a:r>
              <a:rPr lang="en-US" dirty="0"/>
              <a:t>CONFERENCE PRESENTATION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997696" y="6488702"/>
            <a:ext cx="2743200" cy="182880"/>
          </a:xfrm>
          <a:prstGeom prst="rect">
            <a:avLst/>
          </a:prstGeom>
        </p:spPr>
        <p:txBody>
          <a:bodyPr vert="horz" lIns="91440" tIns="45720" rIns="91440" bIns="45720" rtlCol="0" anchor="b" anchorCtr="0"/>
          <a:lstStyle>
            <a:lvl1pPr algn="r">
              <a:defRPr sz="1000">
                <a:solidFill>
                  <a:schemeClr val="bg1"/>
                </a:solidFill>
                <a:latin typeface="+mj-lt"/>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72" r:id="rId2"/>
    <p:sldLayoutId id="2147483673" r:id="rId3"/>
    <p:sldLayoutId id="2147483651" r:id="rId4"/>
    <p:sldLayoutId id="2147483677" r:id="rId5"/>
    <p:sldLayoutId id="2147483667" r:id="rId6"/>
    <p:sldLayoutId id="2147483668" r:id="rId7"/>
    <p:sldLayoutId id="2147483656" r:id="rId8"/>
    <p:sldLayoutId id="2147483671" r:id="rId9"/>
    <p:sldLayoutId id="2147483674" r:id="rId10"/>
    <p:sldLayoutId id="2147483678" r:id="rId11"/>
    <p:sldLayoutId id="2147483675" r:id="rId12"/>
    <p:sldLayoutId id="2147483682" r:id="rId13"/>
    <p:sldLayoutId id="2147483666" r:id="rId14"/>
    <p:sldLayoutId id="2147483676" r:id="rId15"/>
    <p:sldLayoutId id="2147483650" r:id="rId16"/>
    <p:sldLayoutId id="2147483670" r:id="rId17"/>
    <p:sldLayoutId id="2147483653" r:id="rId18"/>
    <p:sldLayoutId id="2147483652" r:id="rId19"/>
  </p:sldLayoutIdLst>
  <p:hf hdr="0"/>
  <p:txStyles>
    <p:titleStyle>
      <a:lvl1pPr algn="l" defTabSz="914400" rtl="0" eaLnBrk="1" latinLnBrk="0" hangingPunct="1">
        <a:lnSpc>
          <a:spcPct val="90000"/>
        </a:lnSpc>
        <a:spcBef>
          <a:spcPct val="0"/>
        </a:spcBef>
        <a:buNone/>
        <a:defRPr sz="3200" kern="1200" spc="40" baseline="0">
          <a:solidFill>
            <a:schemeClr val="accent3">
              <a:lumMod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3">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lumMod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lumMod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lumMod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lumMod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552" userDrawn="1">
          <p15:clr>
            <a:srgbClr val="FBAE40"/>
          </p15:clr>
        </p15:guide>
        <p15:guide id="4" pos="7128" userDrawn="1">
          <p15:clr>
            <a:srgbClr val="FBAE40"/>
          </p15:clr>
        </p15:guide>
        <p15:guide id="5" pos="288" userDrawn="1">
          <p15:clr>
            <a:srgbClr val="F26B43"/>
          </p15:clr>
        </p15:guide>
        <p15:guide id="6" pos="739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comments" Target="../comments/comment1.xml"/><Relationship Id="rId4" Type="http://schemas.openxmlformats.org/officeDocument/2006/relationships/image" Target="../media/image22.tmp"/></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tmp"/></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4.tmp"/></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6.xml"/><Relationship Id="rId5" Type="http://schemas.openxmlformats.org/officeDocument/2006/relationships/image" Target="../media/image14.tmp"/><Relationship Id="rId4" Type="http://schemas.openxmlformats.org/officeDocument/2006/relationships/image" Target="../media/image13.tmp"/></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5.tmp"/></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6.tmp"/></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7.tmp"/></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6.xml"/><Relationship Id="rId5" Type="http://schemas.openxmlformats.org/officeDocument/2006/relationships/image" Target="../media/image19.tmp"/><Relationship Id="rId4" Type="http://schemas.openxmlformats.org/officeDocument/2006/relationships/image" Target="../media/image18.tmp"/></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20.tm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 name="Picture Placeholder 74" descr="photo of leather briefcase on some paper">
            <a:extLst>
              <a:ext uri="{FF2B5EF4-FFF2-40B4-BE49-F238E27FC236}">
                <a16:creationId xmlns:a16="http://schemas.microsoft.com/office/drawing/2014/main" id="{81B90C65-1DA4-4E3B-93DD-50C02E869756}"/>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a:ext>
            </a:extLst>
          </a:blip>
          <a:srcRect/>
          <a:stretch/>
        </p:blipFill>
        <p:spPr>
          <a:xfrm>
            <a:off x="1524" y="0"/>
            <a:ext cx="12188952" cy="6858000"/>
          </a:xfrm>
        </p:spPr>
      </p:pic>
      <p:sp>
        <p:nvSpPr>
          <p:cNvPr id="46" name="Title 45">
            <a:extLst>
              <a:ext uri="{FF2B5EF4-FFF2-40B4-BE49-F238E27FC236}">
                <a16:creationId xmlns:a16="http://schemas.microsoft.com/office/drawing/2014/main" id="{70F6BB83-FE06-42C6-8C19-9F085DD9A9BF}"/>
              </a:ext>
            </a:extLst>
          </p:cNvPr>
          <p:cNvSpPr>
            <a:spLocks noGrp="1"/>
          </p:cNvSpPr>
          <p:nvPr>
            <p:ph type="ctrTitle"/>
          </p:nvPr>
        </p:nvSpPr>
        <p:spPr>
          <a:xfrm>
            <a:off x="458710" y="478634"/>
            <a:ext cx="11274552" cy="1162499"/>
          </a:xfrm>
        </p:spPr>
        <p:txBody>
          <a:bodyPr/>
          <a:lstStyle/>
          <a:p>
            <a:r>
              <a:rPr lang="en-IN" b="1" dirty="0">
                <a:solidFill>
                  <a:schemeClr val="accent6">
                    <a:lumMod val="40000"/>
                    <a:lumOff val="60000"/>
                  </a:schemeClr>
                </a:solidFill>
              </a:rPr>
              <a:t>A Project On Employee Retention</a:t>
            </a:r>
            <a:endParaRPr lang="en-US" dirty="0">
              <a:solidFill>
                <a:schemeClr val="accent6">
                  <a:lumMod val="40000"/>
                  <a:lumOff val="60000"/>
                </a:schemeClr>
              </a:solidFill>
            </a:endParaRPr>
          </a:p>
        </p:txBody>
      </p:sp>
      <p:sp>
        <p:nvSpPr>
          <p:cNvPr id="99" name="Subtitle 98">
            <a:extLst>
              <a:ext uri="{FF2B5EF4-FFF2-40B4-BE49-F238E27FC236}">
                <a16:creationId xmlns:a16="http://schemas.microsoft.com/office/drawing/2014/main" id="{3E1C2516-A9DD-4DE3-A1B1-CDA13607697C}"/>
              </a:ext>
            </a:extLst>
          </p:cNvPr>
          <p:cNvSpPr>
            <a:spLocks noGrp="1"/>
          </p:cNvSpPr>
          <p:nvPr>
            <p:ph type="subTitle" idx="1"/>
          </p:nvPr>
        </p:nvSpPr>
        <p:spPr>
          <a:xfrm>
            <a:off x="1353671" y="1783977"/>
            <a:ext cx="9637058" cy="878541"/>
          </a:xfrm>
        </p:spPr>
        <p:txBody>
          <a:bodyPr>
            <a:normAutofit/>
          </a:bodyPr>
          <a:lstStyle/>
          <a:p>
            <a:pPr algn="ctr"/>
            <a:r>
              <a:rPr lang="en-US" sz="2400" dirty="0"/>
              <a:t>Using  MS excel, </a:t>
            </a:r>
            <a:r>
              <a:rPr lang="en-US" sz="2400" dirty="0" err="1"/>
              <a:t>tablue</a:t>
            </a:r>
            <a:r>
              <a:rPr lang="en-US" sz="2400" dirty="0"/>
              <a:t>, </a:t>
            </a:r>
            <a:r>
              <a:rPr lang="en-US" sz="2400" dirty="0" err="1"/>
              <a:t>powerBi</a:t>
            </a:r>
            <a:r>
              <a:rPr lang="en-US" sz="2400" dirty="0"/>
              <a:t> and </a:t>
            </a:r>
            <a:r>
              <a:rPr lang="en-US" sz="2400" dirty="0" err="1"/>
              <a:t>Mysql</a:t>
            </a:r>
            <a:endParaRPr lang="en-US" sz="2400" dirty="0"/>
          </a:p>
        </p:txBody>
      </p:sp>
      <p:sp>
        <p:nvSpPr>
          <p:cNvPr id="100" name="Text Placeholder 99">
            <a:extLst>
              <a:ext uri="{FF2B5EF4-FFF2-40B4-BE49-F238E27FC236}">
                <a16:creationId xmlns:a16="http://schemas.microsoft.com/office/drawing/2014/main" id="{3A6E016E-983A-46B3-9B7A-F909E2EE329A}"/>
              </a:ext>
            </a:extLst>
          </p:cNvPr>
          <p:cNvSpPr>
            <a:spLocks noGrp="1"/>
          </p:cNvSpPr>
          <p:nvPr>
            <p:ph type="body" sz="quarter" idx="13"/>
          </p:nvPr>
        </p:nvSpPr>
        <p:spPr>
          <a:xfrm>
            <a:off x="6095993" y="4715435"/>
            <a:ext cx="5637269" cy="1663930"/>
          </a:xfrm>
        </p:spPr>
        <p:txBody>
          <a:bodyPr>
            <a:normAutofit fontScale="92500" lnSpcReduction="10000"/>
          </a:bodyPr>
          <a:lstStyle/>
          <a:p>
            <a:r>
              <a:rPr lang="en-US" b="1" u="sng" dirty="0"/>
              <a:t>By-Group 1</a:t>
            </a:r>
          </a:p>
          <a:p>
            <a:r>
              <a:rPr lang="en-US" dirty="0"/>
              <a:t>Miss </a:t>
            </a:r>
            <a:r>
              <a:rPr lang="en-US" dirty="0" err="1"/>
              <a:t>Prathiksha</a:t>
            </a:r>
            <a:r>
              <a:rPr lang="en-US" dirty="0"/>
              <a:t> B P</a:t>
            </a:r>
          </a:p>
          <a:p>
            <a:r>
              <a:rPr lang="en-US" dirty="0"/>
              <a:t>Mrs. Rudra Jayanthi</a:t>
            </a:r>
          </a:p>
          <a:p>
            <a:r>
              <a:rPr lang="en-US" dirty="0" err="1"/>
              <a:t>K.Sai</a:t>
            </a:r>
            <a:r>
              <a:rPr lang="en-US" dirty="0"/>
              <a:t> Sirisha</a:t>
            </a:r>
          </a:p>
          <a:p>
            <a:r>
              <a:rPr lang="en-US" dirty="0"/>
              <a:t>MR. SIDDHANT VISHWAS MHAISKAR</a:t>
            </a:r>
          </a:p>
          <a:p>
            <a:r>
              <a:rPr lang="en-US" dirty="0" err="1"/>
              <a:t>Mr.Darshan</a:t>
            </a:r>
            <a:r>
              <a:rPr lang="en-US" dirty="0"/>
              <a:t> </a:t>
            </a:r>
            <a:r>
              <a:rPr lang="en-US" dirty="0" err="1"/>
              <a:t>kumar</a:t>
            </a:r>
            <a:r>
              <a:rPr lang="en-US" dirty="0"/>
              <a:t> M</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photo of leather briefcase handle&#10;">
            <a:extLst>
              <a:ext uri="{FF2B5EF4-FFF2-40B4-BE49-F238E27FC236}">
                <a16:creationId xmlns:a16="http://schemas.microsoft.com/office/drawing/2014/main" id="{4F7633EB-BCAC-40D5-B7D8-3B7F0773E1EC}"/>
              </a:ext>
            </a:extLst>
          </p:cNvPr>
          <p:cNvPicPr>
            <a:picLocks noGrp="1" noChangeAspect="1"/>
          </p:cNvPicPr>
          <p:nvPr>
            <p:ph type="pic" sz="quarter" idx="14"/>
          </p:nvPr>
        </p:nvPicPr>
        <p:blipFill rotWithShape="1">
          <a:blip r:embed="rId2" cstate="screen">
            <a:extLst>
              <a:ext uri="{BEBA8EAE-BF5A-486C-A8C5-ECC9F3942E4B}">
                <a14:imgProps xmlns:a14="http://schemas.microsoft.com/office/drawing/2010/main">
                  <a14:imgLayer r:embed="rId3">
                    <a14:imgEffect>
                      <a14:brightnessContrast bright="-11000"/>
                    </a14:imgEffect>
                  </a14:imgLayer>
                </a14:imgProps>
              </a:ext>
              <a:ext uri="{28A0092B-C50C-407E-A947-70E740481C1C}">
                <a14:useLocalDpi xmlns:a14="http://schemas.microsoft.com/office/drawing/2010/main"/>
              </a:ext>
            </a:extLst>
          </a:blip>
          <a:srcRect/>
          <a:stretch/>
        </p:blipFill>
        <p:spPr>
          <a:xfrm>
            <a:off x="3048" y="0"/>
            <a:ext cx="12188952" cy="6858000"/>
          </a:xfrm>
        </p:spPr>
      </p:pic>
      <p:sp>
        <p:nvSpPr>
          <p:cNvPr id="12" name="Rectangle 11">
            <a:extLst>
              <a:ext uri="{FF2B5EF4-FFF2-40B4-BE49-F238E27FC236}">
                <a16:creationId xmlns:a16="http://schemas.microsoft.com/office/drawing/2014/main" id="{09377A72-C52E-43E3-BAE5-A220E2470A04}"/>
              </a:ext>
              <a:ext uri="{C183D7F6-B498-43B3-948B-1728B52AA6E4}">
                <adec:decorative xmlns:adec="http://schemas.microsoft.com/office/drawing/2017/decorative" val="1"/>
              </a:ext>
            </a:extLst>
          </p:cNvPr>
          <p:cNvSpPr/>
          <p:nvPr/>
        </p:nvSpPr>
        <p:spPr>
          <a:xfrm>
            <a:off x="493059" y="941294"/>
            <a:ext cx="11241741" cy="5827059"/>
          </a:xfrm>
          <a:prstGeom prst="rect">
            <a:avLst/>
          </a:prstGeom>
          <a:solidFill>
            <a:schemeClr val="tx1">
              <a:alpha val="50000"/>
            </a:schemeClr>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Date Placeholder 22">
            <a:extLst>
              <a:ext uri="{FF2B5EF4-FFF2-40B4-BE49-F238E27FC236}">
                <a16:creationId xmlns:a16="http://schemas.microsoft.com/office/drawing/2014/main" id="{0A886B53-7605-43B5-BA90-9DCE1EDAEEDC}"/>
              </a:ext>
            </a:extLst>
          </p:cNvPr>
          <p:cNvSpPr>
            <a:spLocks noGrp="1"/>
          </p:cNvSpPr>
          <p:nvPr>
            <p:ph type="dt" sz="half" idx="10"/>
          </p:nvPr>
        </p:nvSpPr>
        <p:spPr>
          <a:xfrm>
            <a:off x="457200" y="6488702"/>
            <a:ext cx="2743200" cy="182880"/>
          </a:xfrm>
        </p:spPr>
        <p:txBody>
          <a:bodyPr/>
          <a:lstStyle/>
          <a:p>
            <a:r>
              <a:rPr lang="en-US" dirty="0"/>
              <a:t>20XX</a:t>
            </a:r>
          </a:p>
        </p:txBody>
      </p:sp>
      <p:sp>
        <p:nvSpPr>
          <p:cNvPr id="24" name="Footer Placeholder 23">
            <a:extLst>
              <a:ext uri="{FF2B5EF4-FFF2-40B4-BE49-F238E27FC236}">
                <a16:creationId xmlns:a16="http://schemas.microsoft.com/office/drawing/2014/main" id="{DB42389C-D50B-4ACA-A9CC-C77F458A3C8B}"/>
              </a:ext>
            </a:extLst>
          </p:cNvPr>
          <p:cNvSpPr>
            <a:spLocks noGrp="1"/>
          </p:cNvSpPr>
          <p:nvPr>
            <p:ph type="ftr" sz="quarter" idx="11"/>
          </p:nvPr>
        </p:nvSpPr>
        <p:spPr>
          <a:xfrm>
            <a:off x="4038600" y="6488702"/>
            <a:ext cx="4114800" cy="182880"/>
          </a:xfrm>
        </p:spPr>
        <p:txBody>
          <a:bodyPr/>
          <a:lstStyle/>
          <a:p>
            <a:r>
              <a:rPr lang="en-US" dirty="0"/>
              <a:t>CONFERENCE PRESENTATION</a:t>
            </a:r>
          </a:p>
        </p:txBody>
      </p:sp>
      <p:sp>
        <p:nvSpPr>
          <p:cNvPr id="25" name="Slide Number Placeholder 24">
            <a:extLst>
              <a:ext uri="{FF2B5EF4-FFF2-40B4-BE49-F238E27FC236}">
                <a16:creationId xmlns:a16="http://schemas.microsoft.com/office/drawing/2014/main" id="{CFC11051-0981-4D5A-96D3-DDDF51A46F5A}"/>
              </a:ext>
            </a:extLst>
          </p:cNvPr>
          <p:cNvSpPr>
            <a:spLocks noGrp="1"/>
          </p:cNvSpPr>
          <p:nvPr>
            <p:ph type="sldNum" sz="quarter" idx="12"/>
          </p:nvPr>
        </p:nvSpPr>
        <p:spPr>
          <a:xfrm>
            <a:off x="8997696" y="6488702"/>
            <a:ext cx="2743200" cy="182880"/>
          </a:xfrm>
        </p:spPr>
        <p:txBody>
          <a:bodyPr/>
          <a:lstStyle/>
          <a:p>
            <a:fld id="{B5CEABB6-07DC-46E8-9B57-56EC44A396E5}" type="slidenum">
              <a:rPr lang="en-US" smtClean="0"/>
              <a:pPr/>
              <a:t>10</a:t>
            </a:fld>
            <a:endParaRPr lang="en-US" dirty="0"/>
          </a:p>
        </p:txBody>
      </p:sp>
      <p:pic>
        <p:nvPicPr>
          <p:cNvPr id="11" name="Picture 10">
            <a:extLst>
              <a:ext uri="{FF2B5EF4-FFF2-40B4-BE49-F238E27FC236}">
                <a16:creationId xmlns:a16="http://schemas.microsoft.com/office/drawing/2014/main" id="{FEF542F5-CB46-AEC0-74CF-D8EC36A37556}"/>
              </a:ext>
            </a:extLst>
          </p:cNvPr>
          <p:cNvPicPr>
            <a:picLocks noChangeAspect="1"/>
          </p:cNvPicPr>
          <p:nvPr/>
        </p:nvPicPr>
        <p:blipFill>
          <a:blip r:embed="rId4"/>
          <a:stretch>
            <a:fillRect/>
          </a:stretch>
        </p:blipFill>
        <p:spPr>
          <a:xfrm>
            <a:off x="690281" y="1093694"/>
            <a:ext cx="10623177" cy="5395008"/>
          </a:xfrm>
          <a:prstGeom prst="rect">
            <a:avLst/>
          </a:prstGeom>
        </p:spPr>
      </p:pic>
      <p:sp>
        <p:nvSpPr>
          <p:cNvPr id="14" name="TextBox 13">
            <a:extLst>
              <a:ext uri="{FF2B5EF4-FFF2-40B4-BE49-F238E27FC236}">
                <a16:creationId xmlns:a16="http://schemas.microsoft.com/office/drawing/2014/main" id="{2C479BC2-63B1-49B7-66A2-A7AFD890112B}"/>
              </a:ext>
            </a:extLst>
          </p:cNvPr>
          <p:cNvSpPr txBox="1"/>
          <p:nvPr/>
        </p:nvSpPr>
        <p:spPr>
          <a:xfrm>
            <a:off x="878542" y="165631"/>
            <a:ext cx="10058400" cy="584775"/>
          </a:xfrm>
          <a:prstGeom prst="rect">
            <a:avLst/>
          </a:prstGeom>
          <a:noFill/>
        </p:spPr>
        <p:txBody>
          <a:bodyPr wrap="square">
            <a:spAutoFit/>
          </a:bodyPr>
          <a:lstStyle/>
          <a:p>
            <a:pPr algn="ctr"/>
            <a:r>
              <a:rPr lang="en-US" sz="3200" b="1" u="sng" dirty="0">
                <a:solidFill>
                  <a:schemeClr val="bg1">
                    <a:lumMod val="95000"/>
                  </a:schemeClr>
                </a:solidFill>
                <a:latin typeface="+mj-lt"/>
              </a:rPr>
              <a:t>EXCEL DASHBOARD</a:t>
            </a:r>
            <a:endParaRPr lang="en-IN" sz="3200" u="sng" dirty="0">
              <a:solidFill>
                <a:schemeClr val="bg1">
                  <a:lumMod val="95000"/>
                </a:schemeClr>
              </a:solidFill>
              <a:latin typeface="+mj-lt"/>
            </a:endParaRPr>
          </a:p>
        </p:txBody>
      </p:sp>
    </p:spTree>
    <p:extLst>
      <p:ext uri="{BB962C8B-B14F-4D97-AF65-F5344CB8AC3E}">
        <p14:creationId xmlns:p14="http://schemas.microsoft.com/office/powerpoint/2010/main" val="3529147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photo of leather briefcase handle&#10;">
            <a:extLst>
              <a:ext uri="{FF2B5EF4-FFF2-40B4-BE49-F238E27FC236}">
                <a16:creationId xmlns:a16="http://schemas.microsoft.com/office/drawing/2014/main" id="{4F7633EB-BCAC-40D5-B7D8-3B7F0773E1EC}"/>
              </a:ext>
            </a:extLst>
          </p:cNvPr>
          <p:cNvPicPr>
            <a:picLocks noGrp="1" noChangeAspect="1"/>
          </p:cNvPicPr>
          <p:nvPr>
            <p:ph type="pic" sz="quarter" idx="14"/>
          </p:nvPr>
        </p:nvPicPr>
        <p:blipFill rotWithShape="1">
          <a:blip r:embed="rId2" cstate="screen">
            <a:extLst>
              <a:ext uri="{BEBA8EAE-BF5A-486C-A8C5-ECC9F3942E4B}">
                <a14:imgProps xmlns:a14="http://schemas.microsoft.com/office/drawing/2010/main">
                  <a14:imgLayer r:embed="rId3">
                    <a14:imgEffect>
                      <a14:brightnessContrast bright="-11000"/>
                    </a14:imgEffect>
                  </a14:imgLayer>
                </a14:imgProps>
              </a:ext>
              <a:ext uri="{28A0092B-C50C-407E-A947-70E740481C1C}">
                <a14:useLocalDpi xmlns:a14="http://schemas.microsoft.com/office/drawing/2010/main"/>
              </a:ext>
            </a:extLst>
          </a:blip>
          <a:srcRect/>
          <a:stretch/>
        </p:blipFill>
        <p:spPr>
          <a:xfrm>
            <a:off x="3048" y="0"/>
            <a:ext cx="12188952" cy="6858000"/>
          </a:xfrm>
        </p:spPr>
      </p:pic>
      <p:sp>
        <p:nvSpPr>
          <p:cNvPr id="12" name="Rectangle 11">
            <a:extLst>
              <a:ext uri="{FF2B5EF4-FFF2-40B4-BE49-F238E27FC236}">
                <a16:creationId xmlns:a16="http://schemas.microsoft.com/office/drawing/2014/main" id="{09377A72-C52E-43E3-BAE5-A220E2470A04}"/>
              </a:ext>
              <a:ext uri="{C183D7F6-B498-43B3-948B-1728B52AA6E4}">
                <adec:decorative xmlns:adec="http://schemas.microsoft.com/office/drawing/2017/decorative" val="1"/>
              </a:ext>
            </a:extLst>
          </p:cNvPr>
          <p:cNvSpPr/>
          <p:nvPr/>
        </p:nvSpPr>
        <p:spPr>
          <a:xfrm>
            <a:off x="493059" y="941294"/>
            <a:ext cx="11241741" cy="5827059"/>
          </a:xfrm>
          <a:prstGeom prst="rect">
            <a:avLst/>
          </a:prstGeom>
          <a:solidFill>
            <a:schemeClr val="tx1">
              <a:alpha val="50000"/>
            </a:schemeClr>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Date Placeholder 22">
            <a:extLst>
              <a:ext uri="{FF2B5EF4-FFF2-40B4-BE49-F238E27FC236}">
                <a16:creationId xmlns:a16="http://schemas.microsoft.com/office/drawing/2014/main" id="{0A886B53-7605-43B5-BA90-9DCE1EDAEEDC}"/>
              </a:ext>
            </a:extLst>
          </p:cNvPr>
          <p:cNvSpPr>
            <a:spLocks noGrp="1"/>
          </p:cNvSpPr>
          <p:nvPr>
            <p:ph type="dt" sz="half" idx="10"/>
          </p:nvPr>
        </p:nvSpPr>
        <p:spPr>
          <a:xfrm>
            <a:off x="457200" y="6488702"/>
            <a:ext cx="2743200" cy="182880"/>
          </a:xfrm>
        </p:spPr>
        <p:txBody>
          <a:bodyPr/>
          <a:lstStyle/>
          <a:p>
            <a:r>
              <a:rPr lang="en-US" dirty="0"/>
              <a:t>20XX</a:t>
            </a:r>
          </a:p>
        </p:txBody>
      </p:sp>
      <p:sp>
        <p:nvSpPr>
          <p:cNvPr id="24" name="Footer Placeholder 23">
            <a:extLst>
              <a:ext uri="{FF2B5EF4-FFF2-40B4-BE49-F238E27FC236}">
                <a16:creationId xmlns:a16="http://schemas.microsoft.com/office/drawing/2014/main" id="{DB42389C-D50B-4ACA-A9CC-C77F458A3C8B}"/>
              </a:ext>
            </a:extLst>
          </p:cNvPr>
          <p:cNvSpPr>
            <a:spLocks noGrp="1"/>
          </p:cNvSpPr>
          <p:nvPr>
            <p:ph type="ftr" sz="quarter" idx="11"/>
          </p:nvPr>
        </p:nvSpPr>
        <p:spPr>
          <a:xfrm>
            <a:off x="4038600" y="6488702"/>
            <a:ext cx="4114800" cy="182880"/>
          </a:xfrm>
        </p:spPr>
        <p:txBody>
          <a:bodyPr/>
          <a:lstStyle/>
          <a:p>
            <a:r>
              <a:rPr lang="en-US" dirty="0"/>
              <a:t>CONFERENCE PRESENTATION</a:t>
            </a:r>
          </a:p>
        </p:txBody>
      </p:sp>
      <p:sp>
        <p:nvSpPr>
          <p:cNvPr id="25" name="Slide Number Placeholder 24">
            <a:extLst>
              <a:ext uri="{FF2B5EF4-FFF2-40B4-BE49-F238E27FC236}">
                <a16:creationId xmlns:a16="http://schemas.microsoft.com/office/drawing/2014/main" id="{CFC11051-0981-4D5A-96D3-DDDF51A46F5A}"/>
              </a:ext>
            </a:extLst>
          </p:cNvPr>
          <p:cNvSpPr>
            <a:spLocks noGrp="1"/>
          </p:cNvSpPr>
          <p:nvPr>
            <p:ph type="sldNum" sz="quarter" idx="12"/>
          </p:nvPr>
        </p:nvSpPr>
        <p:spPr>
          <a:xfrm>
            <a:off x="8997696" y="6488702"/>
            <a:ext cx="2743200" cy="182880"/>
          </a:xfrm>
        </p:spPr>
        <p:txBody>
          <a:bodyPr/>
          <a:lstStyle/>
          <a:p>
            <a:fld id="{B5CEABB6-07DC-46E8-9B57-56EC44A396E5}" type="slidenum">
              <a:rPr lang="en-US" smtClean="0"/>
              <a:pPr/>
              <a:t>11</a:t>
            </a:fld>
            <a:endParaRPr lang="en-US" dirty="0"/>
          </a:p>
        </p:txBody>
      </p:sp>
      <p:sp>
        <p:nvSpPr>
          <p:cNvPr id="29" name="Rectangle 28">
            <a:extLst>
              <a:ext uri="{FF2B5EF4-FFF2-40B4-BE49-F238E27FC236}">
                <a16:creationId xmlns:a16="http://schemas.microsoft.com/office/drawing/2014/main" id="{BEA67CB7-DDDA-4B3F-84BF-A94B1E24A216}"/>
              </a:ext>
              <a:ext uri="{C183D7F6-B498-43B3-948B-1728B52AA6E4}">
                <adec:decorative xmlns:adec="http://schemas.microsoft.com/office/drawing/2017/decorative" val="1"/>
              </a:ext>
            </a:extLst>
          </p:cNvPr>
          <p:cNvSpPr/>
          <p:nvPr/>
        </p:nvSpPr>
        <p:spPr>
          <a:xfrm>
            <a:off x="914399" y="89647"/>
            <a:ext cx="10399059" cy="694763"/>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6D8F1C94-3AFC-495C-EFE5-3459E931173A}"/>
              </a:ext>
            </a:extLst>
          </p:cNvPr>
          <p:cNvPicPr>
            <a:picLocks noChangeAspect="1"/>
          </p:cNvPicPr>
          <p:nvPr/>
        </p:nvPicPr>
        <p:blipFill>
          <a:blip r:embed="rId4"/>
          <a:stretch>
            <a:fillRect/>
          </a:stretch>
        </p:blipFill>
        <p:spPr>
          <a:xfrm>
            <a:off x="564776" y="1057835"/>
            <a:ext cx="10990730" cy="5458075"/>
          </a:xfrm>
          <a:prstGeom prst="rect">
            <a:avLst/>
          </a:prstGeom>
        </p:spPr>
      </p:pic>
      <p:sp>
        <p:nvSpPr>
          <p:cNvPr id="6" name="TextBox 5">
            <a:extLst>
              <a:ext uri="{FF2B5EF4-FFF2-40B4-BE49-F238E27FC236}">
                <a16:creationId xmlns:a16="http://schemas.microsoft.com/office/drawing/2014/main" id="{7914C6DF-87B4-590B-D2A8-7FC844951437}"/>
              </a:ext>
            </a:extLst>
          </p:cNvPr>
          <p:cNvSpPr txBox="1"/>
          <p:nvPr/>
        </p:nvSpPr>
        <p:spPr>
          <a:xfrm>
            <a:off x="878542" y="165631"/>
            <a:ext cx="10058400" cy="584775"/>
          </a:xfrm>
          <a:prstGeom prst="rect">
            <a:avLst/>
          </a:prstGeom>
          <a:noFill/>
        </p:spPr>
        <p:txBody>
          <a:bodyPr wrap="square">
            <a:spAutoFit/>
          </a:bodyPr>
          <a:lstStyle/>
          <a:p>
            <a:pPr algn="ctr"/>
            <a:r>
              <a:rPr lang="en-US" sz="3200" b="1" u="sng" dirty="0">
                <a:solidFill>
                  <a:schemeClr val="bg1">
                    <a:lumMod val="95000"/>
                  </a:schemeClr>
                </a:solidFill>
                <a:latin typeface="+mj-lt"/>
              </a:rPr>
              <a:t>TABLEAU DASHBOARD</a:t>
            </a:r>
            <a:endParaRPr lang="en-IN" sz="3200" u="sng" dirty="0">
              <a:solidFill>
                <a:schemeClr val="bg1">
                  <a:lumMod val="95000"/>
                </a:schemeClr>
              </a:solidFill>
              <a:latin typeface="+mj-lt"/>
            </a:endParaRPr>
          </a:p>
        </p:txBody>
      </p:sp>
    </p:spTree>
    <p:extLst>
      <p:ext uri="{BB962C8B-B14F-4D97-AF65-F5344CB8AC3E}">
        <p14:creationId xmlns:p14="http://schemas.microsoft.com/office/powerpoint/2010/main" val="3377263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photo of leather briefcase handle&#10;">
            <a:extLst>
              <a:ext uri="{FF2B5EF4-FFF2-40B4-BE49-F238E27FC236}">
                <a16:creationId xmlns:a16="http://schemas.microsoft.com/office/drawing/2014/main" id="{4F7633EB-BCAC-40D5-B7D8-3B7F0773E1EC}"/>
              </a:ext>
            </a:extLst>
          </p:cNvPr>
          <p:cNvPicPr>
            <a:picLocks noGrp="1" noChangeAspect="1"/>
          </p:cNvPicPr>
          <p:nvPr>
            <p:ph type="pic" sz="quarter" idx="14"/>
          </p:nvPr>
        </p:nvPicPr>
        <p:blipFill rotWithShape="1">
          <a:blip r:embed="rId2" cstate="screen">
            <a:extLst>
              <a:ext uri="{BEBA8EAE-BF5A-486C-A8C5-ECC9F3942E4B}">
                <a14:imgProps xmlns:a14="http://schemas.microsoft.com/office/drawing/2010/main">
                  <a14:imgLayer r:embed="rId3">
                    <a14:imgEffect>
                      <a14:brightnessContrast bright="-11000"/>
                    </a14:imgEffect>
                  </a14:imgLayer>
                </a14:imgProps>
              </a:ext>
              <a:ext uri="{28A0092B-C50C-407E-A947-70E740481C1C}">
                <a14:useLocalDpi xmlns:a14="http://schemas.microsoft.com/office/drawing/2010/main"/>
              </a:ext>
            </a:extLst>
          </a:blip>
          <a:srcRect/>
          <a:stretch/>
        </p:blipFill>
        <p:spPr>
          <a:xfrm>
            <a:off x="3048" y="0"/>
            <a:ext cx="12188952" cy="6858000"/>
          </a:xfrm>
        </p:spPr>
      </p:pic>
      <p:sp>
        <p:nvSpPr>
          <p:cNvPr id="12" name="Rectangle 11">
            <a:extLst>
              <a:ext uri="{FF2B5EF4-FFF2-40B4-BE49-F238E27FC236}">
                <a16:creationId xmlns:a16="http://schemas.microsoft.com/office/drawing/2014/main" id="{09377A72-C52E-43E3-BAE5-A220E2470A04}"/>
              </a:ext>
              <a:ext uri="{C183D7F6-B498-43B3-948B-1728B52AA6E4}">
                <adec:decorative xmlns:adec="http://schemas.microsoft.com/office/drawing/2017/decorative" val="1"/>
              </a:ext>
            </a:extLst>
          </p:cNvPr>
          <p:cNvSpPr/>
          <p:nvPr/>
        </p:nvSpPr>
        <p:spPr>
          <a:xfrm>
            <a:off x="493059" y="941294"/>
            <a:ext cx="11241741" cy="5827059"/>
          </a:xfrm>
          <a:prstGeom prst="rect">
            <a:avLst/>
          </a:prstGeom>
          <a:solidFill>
            <a:schemeClr val="tx1">
              <a:alpha val="50000"/>
            </a:schemeClr>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Date Placeholder 22">
            <a:extLst>
              <a:ext uri="{FF2B5EF4-FFF2-40B4-BE49-F238E27FC236}">
                <a16:creationId xmlns:a16="http://schemas.microsoft.com/office/drawing/2014/main" id="{0A886B53-7605-43B5-BA90-9DCE1EDAEEDC}"/>
              </a:ext>
            </a:extLst>
          </p:cNvPr>
          <p:cNvSpPr>
            <a:spLocks noGrp="1"/>
          </p:cNvSpPr>
          <p:nvPr>
            <p:ph type="dt" sz="half" idx="10"/>
          </p:nvPr>
        </p:nvSpPr>
        <p:spPr>
          <a:xfrm>
            <a:off x="457200" y="6488702"/>
            <a:ext cx="2743200" cy="182880"/>
          </a:xfrm>
        </p:spPr>
        <p:txBody>
          <a:bodyPr/>
          <a:lstStyle/>
          <a:p>
            <a:r>
              <a:rPr lang="en-US" dirty="0"/>
              <a:t>20XX</a:t>
            </a:r>
          </a:p>
        </p:txBody>
      </p:sp>
      <p:sp>
        <p:nvSpPr>
          <p:cNvPr id="24" name="Footer Placeholder 23">
            <a:extLst>
              <a:ext uri="{FF2B5EF4-FFF2-40B4-BE49-F238E27FC236}">
                <a16:creationId xmlns:a16="http://schemas.microsoft.com/office/drawing/2014/main" id="{DB42389C-D50B-4ACA-A9CC-C77F458A3C8B}"/>
              </a:ext>
            </a:extLst>
          </p:cNvPr>
          <p:cNvSpPr>
            <a:spLocks noGrp="1"/>
          </p:cNvSpPr>
          <p:nvPr>
            <p:ph type="ftr" sz="quarter" idx="11"/>
          </p:nvPr>
        </p:nvSpPr>
        <p:spPr>
          <a:xfrm>
            <a:off x="4038600" y="6488702"/>
            <a:ext cx="4114800" cy="182880"/>
          </a:xfrm>
        </p:spPr>
        <p:txBody>
          <a:bodyPr/>
          <a:lstStyle/>
          <a:p>
            <a:r>
              <a:rPr lang="en-US" dirty="0"/>
              <a:t>CONFERENCE PRESENTATION</a:t>
            </a:r>
          </a:p>
        </p:txBody>
      </p:sp>
      <p:sp>
        <p:nvSpPr>
          <p:cNvPr id="25" name="Slide Number Placeholder 24">
            <a:extLst>
              <a:ext uri="{FF2B5EF4-FFF2-40B4-BE49-F238E27FC236}">
                <a16:creationId xmlns:a16="http://schemas.microsoft.com/office/drawing/2014/main" id="{CFC11051-0981-4D5A-96D3-DDDF51A46F5A}"/>
              </a:ext>
            </a:extLst>
          </p:cNvPr>
          <p:cNvSpPr>
            <a:spLocks noGrp="1"/>
          </p:cNvSpPr>
          <p:nvPr>
            <p:ph type="sldNum" sz="quarter" idx="12"/>
          </p:nvPr>
        </p:nvSpPr>
        <p:spPr>
          <a:xfrm>
            <a:off x="8997696" y="6488702"/>
            <a:ext cx="2743200" cy="182880"/>
          </a:xfrm>
        </p:spPr>
        <p:txBody>
          <a:bodyPr/>
          <a:lstStyle/>
          <a:p>
            <a:fld id="{B5CEABB6-07DC-46E8-9B57-56EC44A396E5}" type="slidenum">
              <a:rPr lang="en-US" smtClean="0"/>
              <a:pPr/>
              <a:t>12</a:t>
            </a:fld>
            <a:endParaRPr lang="en-US" dirty="0"/>
          </a:p>
        </p:txBody>
      </p:sp>
      <p:sp>
        <p:nvSpPr>
          <p:cNvPr id="29" name="Rectangle 28">
            <a:extLst>
              <a:ext uri="{FF2B5EF4-FFF2-40B4-BE49-F238E27FC236}">
                <a16:creationId xmlns:a16="http://schemas.microsoft.com/office/drawing/2014/main" id="{BEA67CB7-DDDA-4B3F-84BF-A94B1E24A216}"/>
              </a:ext>
              <a:ext uri="{C183D7F6-B498-43B3-948B-1728B52AA6E4}">
                <adec:decorative xmlns:adec="http://schemas.microsoft.com/office/drawing/2017/decorative" val="1"/>
              </a:ext>
            </a:extLst>
          </p:cNvPr>
          <p:cNvSpPr/>
          <p:nvPr/>
        </p:nvSpPr>
        <p:spPr>
          <a:xfrm>
            <a:off x="914399" y="89647"/>
            <a:ext cx="10399059" cy="694763"/>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A460ED05-81C3-B27B-0183-C88C273BB955}"/>
              </a:ext>
            </a:extLst>
          </p:cNvPr>
          <p:cNvPicPr>
            <a:picLocks noChangeAspect="1"/>
          </p:cNvPicPr>
          <p:nvPr/>
        </p:nvPicPr>
        <p:blipFill>
          <a:blip r:embed="rId4"/>
          <a:stretch>
            <a:fillRect/>
          </a:stretch>
        </p:blipFill>
        <p:spPr>
          <a:xfrm>
            <a:off x="582268" y="1075765"/>
            <a:ext cx="11027025" cy="5334495"/>
          </a:xfrm>
          <a:prstGeom prst="rect">
            <a:avLst/>
          </a:prstGeom>
        </p:spPr>
      </p:pic>
      <p:sp>
        <p:nvSpPr>
          <p:cNvPr id="4" name="TextBox 3">
            <a:extLst>
              <a:ext uri="{FF2B5EF4-FFF2-40B4-BE49-F238E27FC236}">
                <a16:creationId xmlns:a16="http://schemas.microsoft.com/office/drawing/2014/main" id="{329B626C-F2A1-1897-FB64-7C4EE6DA51A6}"/>
              </a:ext>
            </a:extLst>
          </p:cNvPr>
          <p:cNvSpPr txBox="1"/>
          <p:nvPr/>
        </p:nvSpPr>
        <p:spPr>
          <a:xfrm>
            <a:off x="878542" y="165631"/>
            <a:ext cx="10058400" cy="584775"/>
          </a:xfrm>
          <a:prstGeom prst="rect">
            <a:avLst/>
          </a:prstGeom>
          <a:noFill/>
        </p:spPr>
        <p:txBody>
          <a:bodyPr wrap="square">
            <a:spAutoFit/>
          </a:bodyPr>
          <a:lstStyle/>
          <a:p>
            <a:pPr algn="ctr"/>
            <a:r>
              <a:rPr lang="en-US" sz="3200" b="1" u="sng" dirty="0">
                <a:solidFill>
                  <a:schemeClr val="bg1">
                    <a:lumMod val="95000"/>
                  </a:schemeClr>
                </a:solidFill>
                <a:latin typeface="+mj-lt"/>
              </a:rPr>
              <a:t>POWER BI DASHBOARD</a:t>
            </a:r>
            <a:endParaRPr lang="en-IN" sz="3200" u="sng" dirty="0">
              <a:solidFill>
                <a:schemeClr val="bg1">
                  <a:lumMod val="95000"/>
                </a:schemeClr>
              </a:solidFill>
              <a:latin typeface="+mj-lt"/>
            </a:endParaRPr>
          </a:p>
        </p:txBody>
      </p:sp>
    </p:spTree>
    <p:extLst>
      <p:ext uri="{BB962C8B-B14F-4D97-AF65-F5344CB8AC3E}">
        <p14:creationId xmlns:p14="http://schemas.microsoft.com/office/powerpoint/2010/main" val="1908757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 name="Picture Placeholder 74" descr="photo of leather briefcase on some paper">
            <a:extLst>
              <a:ext uri="{FF2B5EF4-FFF2-40B4-BE49-F238E27FC236}">
                <a16:creationId xmlns:a16="http://schemas.microsoft.com/office/drawing/2014/main" id="{81B90C65-1DA4-4E3B-93DD-50C02E869756}"/>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a:ext>
            </a:extLst>
          </a:blip>
          <a:srcRect/>
          <a:stretch/>
        </p:blipFill>
        <p:spPr>
          <a:xfrm>
            <a:off x="1524" y="0"/>
            <a:ext cx="12188952" cy="6858000"/>
          </a:xfrm>
        </p:spPr>
      </p:pic>
      <p:sp>
        <p:nvSpPr>
          <p:cNvPr id="7" name="Title 6">
            <a:extLst>
              <a:ext uri="{FF2B5EF4-FFF2-40B4-BE49-F238E27FC236}">
                <a16:creationId xmlns:a16="http://schemas.microsoft.com/office/drawing/2014/main" id="{F3E26268-F0D1-BDE5-E172-3F92073B1ABF}"/>
              </a:ext>
            </a:extLst>
          </p:cNvPr>
          <p:cNvSpPr>
            <a:spLocks noGrp="1"/>
          </p:cNvSpPr>
          <p:nvPr>
            <p:ph type="ctrTitle"/>
          </p:nvPr>
        </p:nvSpPr>
        <p:spPr>
          <a:xfrm>
            <a:off x="2599764" y="2266501"/>
            <a:ext cx="5915182" cy="1162499"/>
          </a:xfrm>
        </p:spPr>
        <p:txBody>
          <a:bodyPr>
            <a:normAutofit/>
          </a:bodyPr>
          <a:lstStyle/>
          <a:p>
            <a:pPr algn="ctr"/>
            <a:r>
              <a:rPr lang="en-US" dirty="0"/>
              <a:t>THANK YOU</a:t>
            </a:r>
            <a:endParaRPr lang="en-IN" dirty="0"/>
          </a:p>
        </p:txBody>
      </p:sp>
    </p:spTree>
    <p:extLst>
      <p:ext uri="{BB962C8B-B14F-4D97-AF65-F5344CB8AC3E}">
        <p14:creationId xmlns:p14="http://schemas.microsoft.com/office/powerpoint/2010/main" val="2777840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hoto of business man writing in journal&#10;">
            <a:extLst>
              <a:ext uri="{FF2B5EF4-FFF2-40B4-BE49-F238E27FC236}">
                <a16:creationId xmlns:a16="http://schemas.microsoft.com/office/drawing/2014/main" id="{548A53BA-7AEE-4BAB-A2AA-9234417FE05E}"/>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a:ext>
            </a:extLst>
          </a:blip>
          <a:srcRect/>
          <a:stretch/>
        </p:blipFill>
        <p:spPr>
          <a:xfrm>
            <a:off x="1524" y="-76200"/>
            <a:ext cx="12188952" cy="6858000"/>
          </a:xfrm>
        </p:spPr>
      </p:pic>
      <p:sp>
        <p:nvSpPr>
          <p:cNvPr id="2" name="Title 1">
            <a:extLst>
              <a:ext uri="{FF2B5EF4-FFF2-40B4-BE49-F238E27FC236}">
                <a16:creationId xmlns:a16="http://schemas.microsoft.com/office/drawing/2014/main" id="{CA98C48D-8FE7-491A-A6C7-72647C2A7837}"/>
              </a:ext>
            </a:extLst>
          </p:cNvPr>
          <p:cNvSpPr>
            <a:spLocks noGrp="1"/>
          </p:cNvSpPr>
          <p:nvPr>
            <p:ph type="title"/>
          </p:nvPr>
        </p:nvSpPr>
        <p:spPr>
          <a:xfrm>
            <a:off x="478250" y="685800"/>
            <a:ext cx="5214337" cy="5150224"/>
          </a:xfrm>
        </p:spPr>
        <p:txBody>
          <a:bodyPr>
            <a:normAutofit/>
          </a:bodyPr>
          <a:lstStyle/>
          <a:p>
            <a:r>
              <a:rPr lang="en-US" dirty="0"/>
              <a:t>Agenda</a:t>
            </a:r>
          </a:p>
        </p:txBody>
      </p:sp>
      <p:sp>
        <p:nvSpPr>
          <p:cNvPr id="14" name="Date Placeholder 13">
            <a:extLst>
              <a:ext uri="{FF2B5EF4-FFF2-40B4-BE49-F238E27FC236}">
                <a16:creationId xmlns:a16="http://schemas.microsoft.com/office/drawing/2014/main" id="{D4560A44-8560-4402-B256-97C3C43073CA}"/>
              </a:ext>
            </a:extLst>
          </p:cNvPr>
          <p:cNvSpPr>
            <a:spLocks noGrp="1"/>
          </p:cNvSpPr>
          <p:nvPr>
            <p:ph type="dt" sz="half" idx="10"/>
          </p:nvPr>
        </p:nvSpPr>
        <p:spPr>
          <a:xfrm>
            <a:off x="457200" y="6488702"/>
            <a:ext cx="2743200" cy="182880"/>
          </a:xfrm>
        </p:spPr>
        <p:txBody>
          <a:bodyPr/>
          <a:lstStyle/>
          <a:p>
            <a:r>
              <a:rPr lang="en-US" dirty="0"/>
              <a:t>20XX</a:t>
            </a:r>
          </a:p>
        </p:txBody>
      </p:sp>
      <p:sp>
        <p:nvSpPr>
          <p:cNvPr id="15" name="Footer Placeholder 14">
            <a:extLst>
              <a:ext uri="{FF2B5EF4-FFF2-40B4-BE49-F238E27FC236}">
                <a16:creationId xmlns:a16="http://schemas.microsoft.com/office/drawing/2014/main" id="{42913DD8-54E8-4C9C-93C6-831E0A162809}"/>
              </a:ext>
            </a:extLst>
          </p:cNvPr>
          <p:cNvSpPr>
            <a:spLocks noGrp="1"/>
          </p:cNvSpPr>
          <p:nvPr>
            <p:ph type="ftr" sz="quarter" idx="11"/>
          </p:nvPr>
        </p:nvSpPr>
        <p:spPr>
          <a:xfrm>
            <a:off x="4038600" y="6488702"/>
            <a:ext cx="4114800" cy="182880"/>
          </a:xfrm>
        </p:spPr>
        <p:txBody>
          <a:bodyPr/>
          <a:lstStyle/>
          <a:p>
            <a:r>
              <a:rPr lang="en-US" dirty="0"/>
              <a:t>CONFERENCE PRESENTATION</a:t>
            </a:r>
          </a:p>
        </p:txBody>
      </p:sp>
      <p:sp>
        <p:nvSpPr>
          <p:cNvPr id="17" name="Slide Number Placeholder 16">
            <a:extLst>
              <a:ext uri="{FF2B5EF4-FFF2-40B4-BE49-F238E27FC236}">
                <a16:creationId xmlns:a16="http://schemas.microsoft.com/office/drawing/2014/main" id="{4788973B-466C-4C76-B228-D9501EE73184}"/>
              </a:ext>
            </a:extLst>
          </p:cNvPr>
          <p:cNvSpPr>
            <a:spLocks noGrp="1"/>
          </p:cNvSpPr>
          <p:nvPr>
            <p:ph type="sldNum" sz="quarter" idx="12"/>
          </p:nvPr>
        </p:nvSpPr>
        <p:spPr>
          <a:xfrm>
            <a:off x="8997696" y="6488702"/>
            <a:ext cx="2743200" cy="182880"/>
          </a:xfrm>
        </p:spPr>
        <p:txBody>
          <a:bodyPr/>
          <a:lstStyle/>
          <a:p>
            <a:fld id="{B5CEABB6-07DC-46E8-9B57-56EC44A396E5}" type="slidenum">
              <a:rPr lang="en-US" smtClean="0"/>
              <a:pPr/>
              <a:t>2</a:t>
            </a:fld>
            <a:endParaRPr lang="en-US" dirty="0"/>
          </a:p>
        </p:txBody>
      </p:sp>
      <p:sp>
        <p:nvSpPr>
          <p:cNvPr id="16" name="Content Placeholder 15">
            <a:extLst>
              <a:ext uri="{FF2B5EF4-FFF2-40B4-BE49-F238E27FC236}">
                <a16:creationId xmlns:a16="http://schemas.microsoft.com/office/drawing/2014/main" id="{4B5CAEFB-3ACA-4146-81A1-3AF907AAED86}"/>
              </a:ext>
            </a:extLst>
          </p:cNvPr>
          <p:cNvSpPr>
            <a:spLocks noGrp="1"/>
          </p:cNvSpPr>
          <p:nvPr>
            <p:ph type="body" sz="quarter" idx="15"/>
          </p:nvPr>
        </p:nvSpPr>
        <p:spPr>
          <a:xfrm>
            <a:off x="592550" y="800100"/>
            <a:ext cx="4947637" cy="4829735"/>
          </a:xfrm>
        </p:spPr>
        <p:txBody>
          <a:bodyPr>
            <a:noAutofit/>
          </a:bodyPr>
          <a:lstStyle/>
          <a:p>
            <a:pPr marL="0" indent="0">
              <a:buNone/>
            </a:pPr>
            <a:r>
              <a:rPr lang="en-IN" sz="2000" dirty="0"/>
              <a:t>We performed an analysis on HR data for employee retention having 50,000 records and drawn KPI from it using excel, my SQL and also used visualization tools like tableau and power bi to make dynamic dashboard.</a:t>
            </a:r>
          </a:p>
          <a:p>
            <a:pPr marL="0" indent="0">
              <a:buNone/>
            </a:pPr>
            <a:r>
              <a:rPr lang="en-IN" sz="2000" dirty="0"/>
              <a:t>We got some insights regarding attrition of employees with respect to department, monthly income, work life balance, years of promotion etc.</a:t>
            </a:r>
          </a:p>
        </p:txBody>
      </p:sp>
      <p:cxnSp>
        <p:nvCxnSpPr>
          <p:cNvPr id="9" name="Straight Connector 8">
            <a:extLst>
              <a:ext uri="{FF2B5EF4-FFF2-40B4-BE49-F238E27FC236}">
                <a16:creationId xmlns:a16="http://schemas.microsoft.com/office/drawing/2014/main" id="{E1DA684F-F04D-4BEA-9DE7-266132513CF7}"/>
              </a:ext>
              <a:ext uri="{C183D7F6-B498-43B3-948B-1728B52AA6E4}">
                <adec:decorative xmlns:adec="http://schemas.microsoft.com/office/drawing/2017/decorative" val="1"/>
              </a:ext>
            </a:extLst>
          </p:cNvPr>
          <p:cNvCxnSpPr>
            <a:cxnSpLocks/>
          </p:cNvCxnSpPr>
          <p:nvPr/>
        </p:nvCxnSpPr>
        <p:spPr>
          <a:xfrm>
            <a:off x="1005398" y="1874520"/>
            <a:ext cx="4113449"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8681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DCC9C-7429-45B0-8103-C0D206342BE7}"/>
              </a:ext>
            </a:extLst>
          </p:cNvPr>
          <p:cNvSpPr>
            <a:spLocks noGrp="1"/>
          </p:cNvSpPr>
          <p:nvPr>
            <p:ph type="title"/>
          </p:nvPr>
        </p:nvSpPr>
        <p:spPr>
          <a:xfrm>
            <a:off x="718073" y="1443766"/>
            <a:ext cx="3320527" cy="770516"/>
          </a:xfrm>
        </p:spPr>
        <p:txBody>
          <a:bodyPr>
            <a:normAutofit/>
          </a:bodyPr>
          <a:lstStyle/>
          <a:p>
            <a:r>
              <a:rPr lang="en-US" sz="4000" dirty="0"/>
              <a:t>KPI’s</a:t>
            </a:r>
          </a:p>
        </p:txBody>
      </p:sp>
      <p:sp>
        <p:nvSpPr>
          <p:cNvPr id="3" name="Content Placeholder 2">
            <a:extLst>
              <a:ext uri="{FF2B5EF4-FFF2-40B4-BE49-F238E27FC236}">
                <a16:creationId xmlns:a16="http://schemas.microsoft.com/office/drawing/2014/main" id="{02DFCE27-D56E-4D7D-9A28-3C699A6B64C9}"/>
              </a:ext>
            </a:extLst>
          </p:cNvPr>
          <p:cNvSpPr>
            <a:spLocks noGrp="1"/>
          </p:cNvSpPr>
          <p:nvPr>
            <p:ph idx="1"/>
          </p:nvPr>
        </p:nvSpPr>
        <p:spPr>
          <a:xfrm>
            <a:off x="3962400" y="699247"/>
            <a:ext cx="7611035" cy="5459506"/>
          </a:xfrm>
        </p:spPr>
        <p:txBody>
          <a:bodyPr vert="horz" lIns="91440" tIns="45720" rIns="91440" bIns="45720" rtlCol="0" anchor="t">
            <a:normAutofit/>
          </a:bodyPr>
          <a:lstStyle/>
          <a:p>
            <a:pPr marL="342900" indent="-342900">
              <a:buFont typeface="+mj-lt"/>
              <a:buAutoNum type="arabicPeriod"/>
            </a:pPr>
            <a:endParaRPr lang="en-IN" sz="2800" dirty="0">
              <a:latin typeface="Arial" panose="020B0604020202020204" pitchFamily="34" charset="0"/>
              <a:cs typeface="Arial" panose="020B0604020202020204" pitchFamily="34" charset="0"/>
            </a:endParaRPr>
          </a:p>
          <a:p>
            <a:pPr marL="342900" indent="-342900">
              <a:buFont typeface="+mj-lt"/>
              <a:buAutoNum type="arabicPeriod"/>
            </a:pPr>
            <a:r>
              <a:rPr lang="en-IN" sz="2800" dirty="0">
                <a:latin typeface="Arial" panose="020B0604020202020204" pitchFamily="34" charset="0"/>
                <a:cs typeface="Arial" panose="020B0604020202020204" pitchFamily="34" charset="0"/>
              </a:rPr>
              <a:t>Average Attrition rate for all Departments</a:t>
            </a:r>
          </a:p>
          <a:p>
            <a:pPr marL="342900" indent="-342900">
              <a:buFont typeface="+mj-lt"/>
              <a:buAutoNum type="arabicPeriod"/>
            </a:pPr>
            <a:endParaRPr lang="en-IN" sz="2800" dirty="0">
              <a:latin typeface="Arial" panose="020B0604020202020204" pitchFamily="34" charset="0"/>
              <a:cs typeface="Arial" panose="020B0604020202020204" pitchFamily="34" charset="0"/>
            </a:endParaRPr>
          </a:p>
          <a:p>
            <a:pPr marL="342900" indent="-342900">
              <a:buFont typeface="+mj-lt"/>
              <a:buAutoNum type="arabicPeriod"/>
            </a:pPr>
            <a:r>
              <a:rPr lang="en-IN" sz="2800" dirty="0">
                <a:latin typeface="Arial" panose="020B0604020202020204" pitchFamily="34" charset="0"/>
                <a:cs typeface="Arial" panose="020B0604020202020204" pitchFamily="34" charset="0"/>
              </a:rPr>
              <a:t>Average Hourly rate of Male Research Scientist</a:t>
            </a:r>
          </a:p>
          <a:p>
            <a:pPr marL="342900" indent="-342900">
              <a:buFont typeface="+mj-lt"/>
              <a:buAutoNum type="arabicPeriod"/>
            </a:pPr>
            <a:endParaRPr lang="en-IN" sz="2800" dirty="0">
              <a:latin typeface="Arial" panose="020B0604020202020204" pitchFamily="34" charset="0"/>
              <a:cs typeface="Arial" panose="020B0604020202020204" pitchFamily="34" charset="0"/>
            </a:endParaRPr>
          </a:p>
          <a:p>
            <a:pPr marL="342900" indent="-342900">
              <a:buFont typeface="+mj-lt"/>
              <a:buAutoNum type="arabicPeriod"/>
            </a:pPr>
            <a:r>
              <a:rPr lang="en-IN" sz="2800" dirty="0">
                <a:latin typeface="Arial" panose="020B0604020202020204" pitchFamily="34" charset="0"/>
                <a:cs typeface="Arial" panose="020B0604020202020204" pitchFamily="34" charset="0"/>
              </a:rPr>
              <a:t>Attrition rate Vs Monthly income stats</a:t>
            </a:r>
          </a:p>
          <a:p>
            <a:pPr marL="342900" indent="-342900">
              <a:buFont typeface="+mj-lt"/>
              <a:buAutoNum type="arabicPeriod"/>
            </a:pPr>
            <a:endParaRPr lang="en-IN" sz="2800" dirty="0">
              <a:latin typeface="Arial" panose="020B0604020202020204" pitchFamily="34" charset="0"/>
              <a:cs typeface="Arial" panose="020B0604020202020204" pitchFamily="34" charset="0"/>
            </a:endParaRPr>
          </a:p>
          <a:p>
            <a:pPr marL="342900" indent="-342900">
              <a:buFont typeface="+mj-lt"/>
              <a:buAutoNum type="arabicPeriod"/>
            </a:pPr>
            <a:r>
              <a:rPr lang="en-IN" sz="2800" dirty="0">
                <a:latin typeface="Arial" panose="020B0604020202020204" pitchFamily="34" charset="0"/>
                <a:cs typeface="Arial" panose="020B0604020202020204" pitchFamily="34" charset="0"/>
              </a:rPr>
              <a:t>Average working years for each Department</a:t>
            </a:r>
          </a:p>
          <a:p>
            <a:pPr marL="342900" indent="-342900">
              <a:buFont typeface="+mj-lt"/>
              <a:buAutoNum type="arabicPeriod"/>
            </a:pPr>
            <a:endParaRPr lang="en-IN" sz="2800" dirty="0">
              <a:latin typeface="Arial" panose="020B0604020202020204" pitchFamily="34" charset="0"/>
              <a:cs typeface="Arial" panose="020B0604020202020204" pitchFamily="34" charset="0"/>
            </a:endParaRPr>
          </a:p>
          <a:p>
            <a:pPr marL="342900" indent="-342900">
              <a:buFont typeface="+mj-lt"/>
              <a:buAutoNum type="arabicPeriod"/>
            </a:pPr>
            <a:r>
              <a:rPr lang="en-IN" sz="2800" dirty="0">
                <a:latin typeface="Arial" panose="020B0604020202020204" pitchFamily="34" charset="0"/>
                <a:cs typeface="Arial" panose="020B0604020202020204" pitchFamily="34" charset="0"/>
              </a:rPr>
              <a:t>Job Role Vs Work life balance</a:t>
            </a:r>
          </a:p>
          <a:p>
            <a:pPr marL="342900" indent="-342900">
              <a:buFont typeface="+mj-lt"/>
              <a:buAutoNum type="arabicPeriod"/>
            </a:pPr>
            <a:endParaRPr lang="en-IN" sz="2800" dirty="0">
              <a:latin typeface="Arial" panose="020B0604020202020204" pitchFamily="34" charset="0"/>
              <a:cs typeface="Arial" panose="020B0604020202020204" pitchFamily="34" charset="0"/>
            </a:endParaRPr>
          </a:p>
          <a:p>
            <a:pPr marL="342900" indent="-342900">
              <a:buFont typeface="+mj-lt"/>
              <a:buAutoNum type="arabicPeriod"/>
            </a:pPr>
            <a:r>
              <a:rPr lang="en-IN" sz="2800" dirty="0">
                <a:latin typeface="Arial" panose="020B0604020202020204" pitchFamily="34" charset="0"/>
                <a:cs typeface="Arial" panose="020B0604020202020204" pitchFamily="34" charset="0"/>
              </a:rPr>
              <a:t>Attrition rate Vs Year since last promotion relation</a:t>
            </a:r>
            <a:endParaRPr lang="en-US" sz="2800" dirty="0">
              <a:latin typeface="Arial" panose="020B0604020202020204" pitchFamily="34" charset="0"/>
              <a:cs typeface="Arial" panose="020B0604020202020204" pitchFamily="34" charset="0"/>
            </a:endParaRPr>
          </a:p>
        </p:txBody>
      </p:sp>
      <p:sp>
        <p:nvSpPr>
          <p:cNvPr id="33" name="Date Placeholder 32">
            <a:extLst>
              <a:ext uri="{FF2B5EF4-FFF2-40B4-BE49-F238E27FC236}">
                <a16:creationId xmlns:a16="http://schemas.microsoft.com/office/drawing/2014/main" id="{FA8AB7A3-8189-4146-84E3-D859FD67003C}"/>
              </a:ext>
            </a:extLst>
          </p:cNvPr>
          <p:cNvSpPr>
            <a:spLocks noGrp="1"/>
          </p:cNvSpPr>
          <p:nvPr>
            <p:ph type="dt" sz="half" idx="10"/>
          </p:nvPr>
        </p:nvSpPr>
        <p:spPr>
          <a:xfrm>
            <a:off x="457200" y="6488702"/>
            <a:ext cx="2743200" cy="182880"/>
          </a:xfrm>
        </p:spPr>
        <p:txBody>
          <a:bodyPr/>
          <a:lstStyle/>
          <a:p>
            <a:r>
              <a:rPr lang="en-US" dirty="0"/>
              <a:t>20XX</a:t>
            </a:r>
          </a:p>
        </p:txBody>
      </p:sp>
      <p:sp>
        <p:nvSpPr>
          <p:cNvPr id="34" name="Footer Placeholder 33">
            <a:extLst>
              <a:ext uri="{FF2B5EF4-FFF2-40B4-BE49-F238E27FC236}">
                <a16:creationId xmlns:a16="http://schemas.microsoft.com/office/drawing/2014/main" id="{201C63C9-DA14-420C-BBAA-00D6ECAA4FEB}"/>
              </a:ext>
            </a:extLst>
          </p:cNvPr>
          <p:cNvSpPr>
            <a:spLocks noGrp="1"/>
          </p:cNvSpPr>
          <p:nvPr>
            <p:ph type="ftr" sz="quarter" idx="11"/>
          </p:nvPr>
        </p:nvSpPr>
        <p:spPr>
          <a:xfrm>
            <a:off x="4038600" y="6488702"/>
            <a:ext cx="4114800" cy="182880"/>
          </a:xfrm>
        </p:spPr>
        <p:txBody>
          <a:bodyPr/>
          <a:lstStyle/>
          <a:p>
            <a:r>
              <a:rPr lang="en-US" dirty="0"/>
              <a:t>CONFERENCE PRESENTATION</a:t>
            </a:r>
          </a:p>
        </p:txBody>
      </p:sp>
      <p:sp>
        <p:nvSpPr>
          <p:cNvPr id="35" name="Slide Number Placeholder 34">
            <a:extLst>
              <a:ext uri="{FF2B5EF4-FFF2-40B4-BE49-F238E27FC236}">
                <a16:creationId xmlns:a16="http://schemas.microsoft.com/office/drawing/2014/main" id="{8E1AC5C9-EB48-467F-A73C-3E2E0A794DE9}"/>
              </a:ext>
            </a:extLst>
          </p:cNvPr>
          <p:cNvSpPr>
            <a:spLocks noGrp="1"/>
          </p:cNvSpPr>
          <p:nvPr>
            <p:ph type="sldNum" sz="quarter" idx="12"/>
          </p:nvPr>
        </p:nvSpPr>
        <p:spPr>
          <a:xfrm>
            <a:off x="8997696" y="6488702"/>
            <a:ext cx="2743200" cy="182880"/>
          </a:xfrm>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305209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leather couch&#10;">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rotWithShape="1">
          <a:blip r:embed="rId2" cstate="screen">
            <a:extLst>
              <a:ext uri="{BEBA8EAE-BF5A-486C-A8C5-ECC9F3942E4B}">
                <a14:imgProps xmlns:a14="http://schemas.microsoft.com/office/drawing/2010/main">
                  <a14:imgLayer r:embed="rId3">
                    <a14:imgEffect>
                      <a14:brightnessContrast bright="-15000"/>
                    </a14:imgEffect>
                  </a14:imgLayer>
                </a14:imgProps>
              </a:ext>
              <a:ext uri="{28A0092B-C50C-407E-A947-70E740481C1C}">
                <a14:useLocalDpi xmlns:a14="http://schemas.microsoft.com/office/drawing/2010/main"/>
              </a:ext>
            </a:extLst>
          </a:blip>
          <a:srcRect/>
          <a:stretch/>
        </p:blipFill>
        <p:spPr>
          <a:xfrm>
            <a:off x="-735106" y="0"/>
            <a:ext cx="13716000" cy="6858000"/>
          </a:xfrm>
        </p:spPr>
      </p:pic>
      <p:sp>
        <p:nvSpPr>
          <p:cNvPr id="10" name="Date Placeholder 9">
            <a:extLst>
              <a:ext uri="{FF2B5EF4-FFF2-40B4-BE49-F238E27FC236}">
                <a16:creationId xmlns:a16="http://schemas.microsoft.com/office/drawing/2014/main" id="{5E643564-06FF-4BE0-AC64-EC992EFC7627}"/>
              </a:ext>
            </a:extLst>
          </p:cNvPr>
          <p:cNvSpPr>
            <a:spLocks noGrp="1"/>
          </p:cNvSpPr>
          <p:nvPr>
            <p:ph type="dt" sz="half" idx="10"/>
          </p:nvPr>
        </p:nvSpPr>
        <p:spPr>
          <a:xfrm>
            <a:off x="457200" y="6488702"/>
            <a:ext cx="2743200" cy="182880"/>
          </a:xfrm>
        </p:spPr>
        <p:txBody>
          <a:bodyPr/>
          <a:lstStyle/>
          <a:p>
            <a:r>
              <a:rPr lang="en-US" dirty="0"/>
              <a:t>2024</a:t>
            </a:r>
          </a:p>
        </p:txBody>
      </p:sp>
      <p:sp>
        <p:nvSpPr>
          <p:cNvPr id="11" name="Footer Placeholder 10">
            <a:extLst>
              <a:ext uri="{FF2B5EF4-FFF2-40B4-BE49-F238E27FC236}">
                <a16:creationId xmlns:a16="http://schemas.microsoft.com/office/drawing/2014/main" id="{F6958328-9D7A-4E97-B660-2EA8E225BB56}"/>
              </a:ext>
            </a:extLst>
          </p:cNvPr>
          <p:cNvSpPr>
            <a:spLocks noGrp="1"/>
          </p:cNvSpPr>
          <p:nvPr>
            <p:ph type="ftr" sz="quarter" idx="11"/>
          </p:nvPr>
        </p:nvSpPr>
        <p:spPr>
          <a:xfrm>
            <a:off x="4038600" y="6488702"/>
            <a:ext cx="4114800" cy="182880"/>
          </a:xfrm>
        </p:spPr>
        <p:txBody>
          <a:bodyPr/>
          <a:lstStyle/>
          <a:p>
            <a:r>
              <a:rPr lang="en-US" dirty="0"/>
              <a:t>HR PRESENTATION</a:t>
            </a:r>
          </a:p>
        </p:txBody>
      </p:sp>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a:xfrm>
            <a:off x="8995608" y="6488702"/>
            <a:ext cx="2743200" cy="182880"/>
          </a:xfrm>
        </p:spPr>
        <p:txBody>
          <a:bodyPr/>
          <a:lstStyle/>
          <a:p>
            <a:fld id="{B5CEABB6-07DC-46E8-9B57-56EC44A396E5}" type="slidenum">
              <a:rPr lang="en-US" smtClean="0"/>
              <a:pPr/>
              <a:t>4</a:t>
            </a:fld>
            <a:endParaRPr lang="en-US" dirty="0"/>
          </a:p>
        </p:txBody>
      </p:sp>
      <p:sp>
        <p:nvSpPr>
          <p:cNvPr id="7" name="TextBox 6">
            <a:extLst>
              <a:ext uri="{FF2B5EF4-FFF2-40B4-BE49-F238E27FC236}">
                <a16:creationId xmlns:a16="http://schemas.microsoft.com/office/drawing/2014/main" id="{EF3FD47A-CA16-4389-33D7-AAE365F2A869}"/>
              </a:ext>
            </a:extLst>
          </p:cNvPr>
          <p:cNvSpPr txBox="1"/>
          <p:nvPr/>
        </p:nvSpPr>
        <p:spPr>
          <a:xfrm>
            <a:off x="-401935" y="977319"/>
            <a:ext cx="7613458" cy="4154984"/>
          </a:xfrm>
          <a:prstGeom prst="rect">
            <a:avLst/>
          </a:prstGeom>
          <a:noFill/>
        </p:spPr>
        <p:txBody>
          <a:bodyPr wrap="square">
            <a:spAutoFit/>
          </a:bodyPr>
          <a:lstStyle/>
          <a:p>
            <a:pPr>
              <a:lnSpc>
                <a:spcPct val="100000"/>
              </a:lnSpc>
              <a:buFont typeface="Wingdings" panose="05000000000000000000" pitchFamily="2" charset="2"/>
              <a:buChar char="Ø"/>
            </a:pPr>
            <a:r>
              <a:rPr lang="en-IN" sz="2400" dirty="0">
                <a:solidFill>
                  <a:schemeClr val="accent6">
                    <a:lumMod val="20000"/>
                    <a:lumOff val="80000"/>
                  </a:schemeClr>
                </a:solidFill>
              </a:rPr>
              <a:t>The insights driven using excel is shown here:</a:t>
            </a:r>
          </a:p>
          <a:p>
            <a:pPr>
              <a:lnSpc>
                <a:spcPct val="100000"/>
              </a:lnSpc>
              <a:buFont typeface="Wingdings" panose="05000000000000000000" pitchFamily="2" charset="2"/>
              <a:buChar char="Ø"/>
            </a:pPr>
            <a:r>
              <a:rPr lang="en-US" sz="2400" dirty="0">
                <a:solidFill>
                  <a:schemeClr val="accent6">
                    <a:lumMod val="20000"/>
                    <a:lumOff val="80000"/>
                  </a:schemeClr>
                </a:solidFill>
              </a:rPr>
              <a:t>There are total six departments and </a:t>
            </a:r>
            <a:r>
              <a:rPr lang="en-IN" sz="2400" dirty="0">
                <a:solidFill>
                  <a:schemeClr val="accent6">
                    <a:lumMod val="40000"/>
                    <a:lumOff val="60000"/>
                  </a:schemeClr>
                </a:solidFill>
              </a:rPr>
              <a:t>Data shows</a:t>
            </a:r>
          </a:p>
          <a:p>
            <a:pPr>
              <a:lnSpc>
                <a:spcPct val="100000"/>
              </a:lnSpc>
            </a:pPr>
            <a:r>
              <a:rPr lang="en-IN" sz="2400" dirty="0">
                <a:solidFill>
                  <a:schemeClr val="accent6">
                    <a:lumMod val="40000"/>
                    <a:lumOff val="60000"/>
                  </a:schemeClr>
                </a:solidFill>
              </a:rPr>
              <a:t>   that Research &amp; Development  department has</a:t>
            </a:r>
          </a:p>
          <a:p>
            <a:pPr>
              <a:lnSpc>
                <a:spcPct val="100000"/>
              </a:lnSpc>
            </a:pPr>
            <a:r>
              <a:rPr lang="en-IN" sz="2400" dirty="0">
                <a:solidFill>
                  <a:schemeClr val="accent6">
                    <a:lumMod val="40000"/>
                    <a:lumOff val="60000"/>
                  </a:schemeClr>
                </a:solidFill>
              </a:rPr>
              <a:t>   highest attrition rate while hardware has lowest.  </a:t>
            </a:r>
          </a:p>
          <a:p>
            <a:pPr>
              <a:lnSpc>
                <a:spcPct val="100000"/>
              </a:lnSpc>
              <a:buFont typeface="Wingdings" panose="05000000000000000000" pitchFamily="2" charset="2"/>
              <a:buChar char="Ø"/>
            </a:pPr>
            <a:r>
              <a:rPr lang="en-IN" sz="2400" dirty="0">
                <a:solidFill>
                  <a:schemeClr val="accent6">
                    <a:lumMod val="40000"/>
                    <a:lumOff val="60000"/>
                  </a:schemeClr>
                </a:solidFill>
              </a:rPr>
              <a:t>In this department attrition of Females are more.</a:t>
            </a:r>
          </a:p>
          <a:p>
            <a:pPr>
              <a:buFont typeface="Wingdings" panose="05000000000000000000" pitchFamily="2" charset="2"/>
              <a:buChar char="Ø"/>
            </a:pPr>
            <a:r>
              <a:rPr lang="en-IN" sz="2400" dirty="0">
                <a:solidFill>
                  <a:schemeClr val="accent6">
                    <a:lumMod val="40000"/>
                    <a:lumOff val="60000"/>
                  </a:schemeClr>
                </a:solidFill>
              </a:rPr>
              <a:t>In software department attrition of male is higher</a:t>
            </a:r>
          </a:p>
          <a:p>
            <a:r>
              <a:rPr lang="en-IN" sz="2400" dirty="0">
                <a:solidFill>
                  <a:schemeClr val="accent6">
                    <a:lumMod val="40000"/>
                    <a:lumOff val="60000"/>
                  </a:schemeClr>
                </a:solidFill>
              </a:rPr>
              <a:t>    than female, while in other department female</a:t>
            </a:r>
          </a:p>
          <a:p>
            <a:r>
              <a:rPr lang="en-IN" sz="2400" dirty="0">
                <a:solidFill>
                  <a:schemeClr val="accent6">
                    <a:lumMod val="40000"/>
                    <a:lumOff val="60000"/>
                  </a:schemeClr>
                </a:solidFill>
              </a:rPr>
              <a:t>    attrition rate is higher than male.</a:t>
            </a:r>
          </a:p>
          <a:p>
            <a:pPr>
              <a:buFont typeface="Wingdings" panose="05000000000000000000" pitchFamily="2" charset="2"/>
              <a:buChar char="Ø"/>
            </a:pPr>
            <a:r>
              <a:rPr lang="en-IN" sz="2400" dirty="0">
                <a:solidFill>
                  <a:schemeClr val="accent6">
                    <a:lumMod val="40000"/>
                    <a:lumOff val="60000"/>
                  </a:schemeClr>
                </a:solidFill>
              </a:rPr>
              <a:t>Work life balance is good for this department.</a:t>
            </a:r>
          </a:p>
          <a:p>
            <a:pPr>
              <a:lnSpc>
                <a:spcPct val="100000"/>
              </a:lnSpc>
              <a:buFont typeface="Wingdings" panose="05000000000000000000" pitchFamily="2" charset="2"/>
              <a:buChar char="Ø"/>
            </a:pPr>
            <a:r>
              <a:rPr lang="en-IN" sz="2400" dirty="0">
                <a:solidFill>
                  <a:schemeClr val="accent6">
                    <a:lumMod val="40000"/>
                    <a:lumOff val="60000"/>
                  </a:schemeClr>
                </a:solidFill>
              </a:rPr>
              <a:t>Attrition is more who has more working  years in</a:t>
            </a:r>
          </a:p>
          <a:p>
            <a:pPr>
              <a:lnSpc>
                <a:spcPct val="100000"/>
              </a:lnSpc>
            </a:pPr>
            <a:r>
              <a:rPr lang="en-IN" sz="2400" dirty="0">
                <a:solidFill>
                  <a:schemeClr val="accent6">
                    <a:lumMod val="40000"/>
                    <a:lumOff val="60000"/>
                  </a:schemeClr>
                </a:solidFill>
              </a:rPr>
              <a:t>   current role.</a:t>
            </a:r>
          </a:p>
        </p:txBody>
      </p:sp>
      <p:sp>
        <p:nvSpPr>
          <p:cNvPr id="15" name="TextBox 14">
            <a:extLst>
              <a:ext uri="{FF2B5EF4-FFF2-40B4-BE49-F238E27FC236}">
                <a16:creationId xmlns:a16="http://schemas.microsoft.com/office/drawing/2014/main" id="{F4FF61C4-17A0-2344-70D5-097BAFCDCB01}"/>
              </a:ext>
            </a:extLst>
          </p:cNvPr>
          <p:cNvSpPr txBox="1"/>
          <p:nvPr/>
        </p:nvSpPr>
        <p:spPr>
          <a:xfrm>
            <a:off x="1828800" y="157130"/>
            <a:ext cx="8256494" cy="523220"/>
          </a:xfrm>
          <a:prstGeom prst="rect">
            <a:avLst/>
          </a:prstGeom>
          <a:noFill/>
        </p:spPr>
        <p:txBody>
          <a:bodyPr wrap="square">
            <a:spAutoFit/>
          </a:bodyPr>
          <a:lstStyle/>
          <a:p>
            <a:pPr algn="ctr"/>
            <a:r>
              <a:rPr lang="en-IN" sz="2800" dirty="0">
                <a:solidFill>
                  <a:schemeClr val="tx2">
                    <a:lumMod val="40000"/>
                    <a:lumOff val="60000"/>
                  </a:schemeClr>
                </a:solidFill>
                <a:latin typeface="+mj-lt"/>
              </a:rPr>
              <a:t>1. Average Attrition rate for all Departments</a:t>
            </a:r>
          </a:p>
        </p:txBody>
      </p:sp>
      <p:pic>
        <p:nvPicPr>
          <p:cNvPr id="16" name="Picture 15">
            <a:extLst>
              <a:ext uri="{FF2B5EF4-FFF2-40B4-BE49-F238E27FC236}">
                <a16:creationId xmlns:a16="http://schemas.microsoft.com/office/drawing/2014/main" id="{F3008BBB-94DD-DBF3-0154-21C632591A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1522" y="1140087"/>
            <a:ext cx="5437678" cy="1901485"/>
          </a:xfrm>
          <a:prstGeom prst="rect">
            <a:avLst/>
          </a:prstGeom>
        </p:spPr>
      </p:pic>
      <p:pic>
        <p:nvPicPr>
          <p:cNvPr id="18" name="Picture 17">
            <a:extLst>
              <a:ext uri="{FF2B5EF4-FFF2-40B4-BE49-F238E27FC236}">
                <a16:creationId xmlns:a16="http://schemas.microsoft.com/office/drawing/2014/main" id="{B3AA43CC-F660-3A1A-3894-9D47FB00FBAF}"/>
              </a:ext>
            </a:extLst>
          </p:cNvPr>
          <p:cNvPicPr>
            <a:picLocks noChangeAspect="1"/>
          </p:cNvPicPr>
          <p:nvPr/>
        </p:nvPicPr>
        <p:blipFill>
          <a:blip r:embed="rId5"/>
          <a:stretch>
            <a:fillRect/>
          </a:stretch>
        </p:blipFill>
        <p:spPr>
          <a:xfrm>
            <a:off x="7211522" y="3150220"/>
            <a:ext cx="5446643" cy="3034554"/>
          </a:xfrm>
          <a:prstGeom prst="rect">
            <a:avLst/>
          </a:prstGeom>
        </p:spPr>
      </p:pic>
    </p:spTree>
    <p:extLst>
      <p:ext uri="{BB962C8B-B14F-4D97-AF65-F5344CB8AC3E}">
        <p14:creationId xmlns:p14="http://schemas.microsoft.com/office/powerpoint/2010/main" val="212767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leather couch&#10;">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rotWithShape="1">
          <a:blip r:embed="rId2" cstate="screen">
            <a:extLst>
              <a:ext uri="{BEBA8EAE-BF5A-486C-A8C5-ECC9F3942E4B}">
                <a14:imgProps xmlns:a14="http://schemas.microsoft.com/office/drawing/2010/main">
                  <a14:imgLayer r:embed="rId3">
                    <a14:imgEffect>
                      <a14:brightnessContrast bright="-15000"/>
                    </a14:imgEffect>
                  </a14:imgLayer>
                </a14:imgProps>
              </a:ext>
              <a:ext uri="{28A0092B-C50C-407E-A947-70E740481C1C}">
                <a14:useLocalDpi xmlns:a14="http://schemas.microsoft.com/office/drawing/2010/main"/>
              </a:ext>
            </a:extLst>
          </a:blip>
          <a:srcRect/>
          <a:stretch/>
        </p:blipFill>
        <p:spPr>
          <a:xfrm>
            <a:off x="-735106" y="0"/>
            <a:ext cx="13716000" cy="6858000"/>
          </a:xfrm>
        </p:spPr>
      </p:pic>
      <p:sp>
        <p:nvSpPr>
          <p:cNvPr id="10" name="Date Placeholder 9">
            <a:extLst>
              <a:ext uri="{FF2B5EF4-FFF2-40B4-BE49-F238E27FC236}">
                <a16:creationId xmlns:a16="http://schemas.microsoft.com/office/drawing/2014/main" id="{5E643564-06FF-4BE0-AC64-EC992EFC7627}"/>
              </a:ext>
            </a:extLst>
          </p:cNvPr>
          <p:cNvSpPr>
            <a:spLocks noGrp="1"/>
          </p:cNvSpPr>
          <p:nvPr>
            <p:ph type="dt" sz="half" idx="10"/>
          </p:nvPr>
        </p:nvSpPr>
        <p:spPr>
          <a:xfrm>
            <a:off x="457200" y="6488702"/>
            <a:ext cx="2743200" cy="182880"/>
          </a:xfrm>
        </p:spPr>
        <p:txBody>
          <a:bodyPr/>
          <a:lstStyle/>
          <a:p>
            <a:r>
              <a:rPr lang="en-US" dirty="0"/>
              <a:t>2024</a:t>
            </a:r>
          </a:p>
        </p:txBody>
      </p:sp>
      <p:sp>
        <p:nvSpPr>
          <p:cNvPr id="11" name="Footer Placeholder 10">
            <a:extLst>
              <a:ext uri="{FF2B5EF4-FFF2-40B4-BE49-F238E27FC236}">
                <a16:creationId xmlns:a16="http://schemas.microsoft.com/office/drawing/2014/main" id="{F6958328-9D7A-4E97-B660-2EA8E225BB56}"/>
              </a:ext>
            </a:extLst>
          </p:cNvPr>
          <p:cNvSpPr>
            <a:spLocks noGrp="1"/>
          </p:cNvSpPr>
          <p:nvPr>
            <p:ph type="ftr" sz="quarter" idx="11"/>
          </p:nvPr>
        </p:nvSpPr>
        <p:spPr>
          <a:xfrm>
            <a:off x="4038600" y="6488702"/>
            <a:ext cx="4114800" cy="182880"/>
          </a:xfrm>
        </p:spPr>
        <p:txBody>
          <a:bodyPr/>
          <a:lstStyle/>
          <a:p>
            <a:r>
              <a:rPr lang="en-US" dirty="0"/>
              <a:t>HR PRESENTATION</a:t>
            </a:r>
          </a:p>
        </p:txBody>
      </p:sp>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a:xfrm>
            <a:off x="8995608" y="6488702"/>
            <a:ext cx="2743200" cy="182880"/>
          </a:xfrm>
        </p:spPr>
        <p:txBody>
          <a:bodyPr/>
          <a:lstStyle/>
          <a:p>
            <a:fld id="{B5CEABB6-07DC-46E8-9B57-56EC44A396E5}" type="slidenum">
              <a:rPr lang="en-US" smtClean="0"/>
              <a:pPr/>
              <a:t>5</a:t>
            </a:fld>
            <a:endParaRPr lang="en-US" dirty="0"/>
          </a:p>
        </p:txBody>
      </p:sp>
      <p:sp>
        <p:nvSpPr>
          <p:cNvPr id="7" name="TextBox 6">
            <a:extLst>
              <a:ext uri="{FF2B5EF4-FFF2-40B4-BE49-F238E27FC236}">
                <a16:creationId xmlns:a16="http://schemas.microsoft.com/office/drawing/2014/main" id="{EF3FD47A-CA16-4389-33D7-AAE365F2A869}"/>
              </a:ext>
            </a:extLst>
          </p:cNvPr>
          <p:cNvSpPr txBox="1"/>
          <p:nvPr/>
        </p:nvSpPr>
        <p:spPr>
          <a:xfrm>
            <a:off x="-401935" y="977319"/>
            <a:ext cx="7613458" cy="4893647"/>
          </a:xfrm>
          <a:prstGeom prst="rect">
            <a:avLst/>
          </a:prstGeom>
          <a:noFill/>
        </p:spPr>
        <p:txBody>
          <a:bodyPr wrap="square">
            <a:spAutoFit/>
          </a:bodyPr>
          <a:lstStyle/>
          <a:p>
            <a:pPr marL="285750" indent="-285750">
              <a:buFont typeface="Wingdings" panose="05000000000000000000" pitchFamily="2" charset="2"/>
              <a:buChar char="Ø"/>
            </a:pPr>
            <a:r>
              <a:rPr lang="en-IN" sz="2400" dirty="0">
                <a:solidFill>
                  <a:schemeClr val="accent6">
                    <a:lumMod val="20000"/>
                    <a:lumOff val="80000"/>
                  </a:schemeClr>
                </a:solidFill>
              </a:rPr>
              <a:t>The insights driven using my SQL is shown here:</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Min hourly rate = 30</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Max hourly rate = 200</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AVG hourly rate of male research scientist is coming as 114.4469</a:t>
            </a:r>
          </a:p>
          <a:p>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While for female its 115.9</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Work life balance for research scientist is average.</a:t>
            </a:r>
          </a:p>
          <a:p>
            <a:pPr marL="285750" indent="-285750">
              <a:buFont typeface="Wingdings" panose="05000000000000000000" pitchFamily="2" charset="2"/>
              <a:buChar char="Ø"/>
            </a:pPr>
            <a:endParaRPr lang="en-IN" sz="2400" dirty="0"/>
          </a:p>
        </p:txBody>
      </p:sp>
      <p:sp>
        <p:nvSpPr>
          <p:cNvPr id="15" name="TextBox 14">
            <a:extLst>
              <a:ext uri="{FF2B5EF4-FFF2-40B4-BE49-F238E27FC236}">
                <a16:creationId xmlns:a16="http://schemas.microsoft.com/office/drawing/2014/main" id="{F4FF61C4-17A0-2344-70D5-097BAFCDCB01}"/>
              </a:ext>
            </a:extLst>
          </p:cNvPr>
          <p:cNvSpPr txBox="1"/>
          <p:nvPr/>
        </p:nvSpPr>
        <p:spPr>
          <a:xfrm>
            <a:off x="2187387" y="225190"/>
            <a:ext cx="7772401" cy="461665"/>
          </a:xfrm>
          <a:prstGeom prst="rect">
            <a:avLst/>
          </a:prstGeom>
          <a:noFill/>
        </p:spPr>
        <p:txBody>
          <a:bodyPr wrap="square">
            <a:spAutoFit/>
          </a:bodyPr>
          <a:lstStyle/>
          <a:p>
            <a:pPr algn="ctr"/>
            <a:r>
              <a:rPr lang="en-IN" sz="2400" b="1" dirty="0">
                <a:solidFill>
                  <a:schemeClr val="tx2"/>
                </a:solidFill>
              </a:rPr>
              <a:t>2. Average Hourly rate of Male Research Scientist</a:t>
            </a:r>
            <a:endParaRPr lang="en-IN" sz="2400" dirty="0">
              <a:solidFill>
                <a:schemeClr val="tx2"/>
              </a:solidFill>
              <a:latin typeface="+mj-lt"/>
            </a:endParaRPr>
          </a:p>
        </p:txBody>
      </p:sp>
      <p:pic>
        <p:nvPicPr>
          <p:cNvPr id="9" name="Picture 8">
            <a:extLst>
              <a:ext uri="{FF2B5EF4-FFF2-40B4-BE49-F238E27FC236}">
                <a16:creationId xmlns:a16="http://schemas.microsoft.com/office/drawing/2014/main" id="{DD77C34F-D22E-0EA8-C4F8-030CDAA0C1B2}"/>
              </a:ext>
            </a:extLst>
          </p:cNvPr>
          <p:cNvPicPr>
            <a:picLocks noChangeAspect="1"/>
          </p:cNvPicPr>
          <p:nvPr/>
        </p:nvPicPr>
        <p:blipFill>
          <a:blip r:embed="rId4"/>
          <a:stretch>
            <a:fillRect/>
          </a:stretch>
        </p:blipFill>
        <p:spPr>
          <a:xfrm>
            <a:off x="6096000" y="1493861"/>
            <a:ext cx="6163023" cy="3499480"/>
          </a:xfrm>
          <a:prstGeom prst="rect">
            <a:avLst/>
          </a:prstGeom>
        </p:spPr>
      </p:pic>
    </p:spTree>
    <p:extLst>
      <p:ext uri="{BB962C8B-B14F-4D97-AF65-F5344CB8AC3E}">
        <p14:creationId xmlns:p14="http://schemas.microsoft.com/office/powerpoint/2010/main" val="1570140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leather couch&#10;">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rotWithShape="1">
          <a:blip r:embed="rId2" cstate="screen">
            <a:extLst>
              <a:ext uri="{BEBA8EAE-BF5A-486C-A8C5-ECC9F3942E4B}">
                <a14:imgProps xmlns:a14="http://schemas.microsoft.com/office/drawing/2010/main">
                  <a14:imgLayer r:embed="rId3">
                    <a14:imgEffect>
                      <a14:brightnessContrast bright="-15000"/>
                    </a14:imgEffect>
                  </a14:imgLayer>
                </a14:imgProps>
              </a:ext>
              <a:ext uri="{28A0092B-C50C-407E-A947-70E740481C1C}">
                <a14:useLocalDpi xmlns:a14="http://schemas.microsoft.com/office/drawing/2010/main"/>
              </a:ext>
            </a:extLst>
          </a:blip>
          <a:srcRect/>
          <a:stretch/>
        </p:blipFill>
        <p:spPr>
          <a:xfrm>
            <a:off x="-735106" y="0"/>
            <a:ext cx="13716000" cy="6858000"/>
          </a:xfrm>
        </p:spPr>
      </p:pic>
      <p:sp>
        <p:nvSpPr>
          <p:cNvPr id="10" name="Date Placeholder 9">
            <a:extLst>
              <a:ext uri="{FF2B5EF4-FFF2-40B4-BE49-F238E27FC236}">
                <a16:creationId xmlns:a16="http://schemas.microsoft.com/office/drawing/2014/main" id="{5E643564-06FF-4BE0-AC64-EC992EFC7627}"/>
              </a:ext>
            </a:extLst>
          </p:cNvPr>
          <p:cNvSpPr>
            <a:spLocks noGrp="1"/>
          </p:cNvSpPr>
          <p:nvPr>
            <p:ph type="dt" sz="half" idx="10"/>
          </p:nvPr>
        </p:nvSpPr>
        <p:spPr>
          <a:xfrm>
            <a:off x="457200" y="6488702"/>
            <a:ext cx="2743200" cy="182880"/>
          </a:xfrm>
        </p:spPr>
        <p:txBody>
          <a:bodyPr/>
          <a:lstStyle/>
          <a:p>
            <a:r>
              <a:rPr lang="en-US" dirty="0"/>
              <a:t>2024</a:t>
            </a:r>
          </a:p>
        </p:txBody>
      </p:sp>
      <p:sp>
        <p:nvSpPr>
          <p:cNvPr id="11" name="Footer Placeholder 10">
            <a:extLst>
              <a:ext uri="{FF2B5EF4-FFF2-40B4-BE49-F238E27FC236}">
                <a16:creationId xmlns:a16="http://schemas.microsoft.com/office/drawing/2014/main" id="{F6958328-9D7A-4E97-B660-2EA8E225BB56}"/>
              </a:ext>
            </a:extLst>
          </p:cNvPr>
          <p:cNvSpPr>
            <a:spLocks noGrp="1"/>
          </p:cNvSpPr>
          <p:nvPr>
            <p:ph type="ftr" sz="quarter" idx="11"/>
          </p:nvPr>
        </p:nvSpPr>
        <p:spPr>
          <a:xfrm>
            <a:off x="4038600" y="6488702"/>
            <a:ext cx="4114800" cy="182880"/>
          </a:xfrm>
        </p:spPr>
        <p:txBody>
          <a:bodyPr/>
          <a:lstStyle/>
          <a:p>
            <a:r>
              <a:rPr lang="en-US" dirty="0"/>
              <a:t>HR PRESENTATION</a:t>
            </a:r>
          </a:p>
        </p:txBody>
      </p:sp>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a:xfrm>
            <a:off x="8995608" y="6488702"/>
            <a:ext cx="2743200" cy="182880"/>
          </a:xfrm>
        </p:spPr>
        <p:txBody>
          <a:bodyPr/>
          <a:lstStyle/>
          <a:p>
            <a:fld id="{B5CEABB6-07DC-46E8-9B57-56EC44A396E5}" type="slidenum">
              <a:rPr lang="en-US" smtClean="0"/>
              <a:pPr/>
              <a:t>6</a:t>
            </a:fld>
            <a:endParaRPr lang="en-US" dirty="0"/>
          </a:p>
        </p:txBody>
      </p:sp>
      <p:sp>
        <p:nvSpPr>
          <p:cNvPr id="7" name="TextBox 6">
            <a:extLst>
              <a:ext uri="{FF2B5EF4-FFF2-40B4-BE49-F238E27FC236}">
                <a16:creationId xmlns:a16="http://schemas.microsoft.com/office/drawing/2014/main" id="{EF3FD47A-CA16-4389-33D7-AAE365F2A869}"/>
              </a:ext>
            </a:extLst>
          </p:cNvPr>
          <p:cNvSpPr txBox="1"/>
          <p:nvPr/>
        </p:nvSpPr>
        <p:spPr>
          <a:xfrm>
            <a:off x="-401935" y="977319"/>
            <a:ext cx="7613458" cy="4893647"/>
          </a:xfrm>
          <a:prstGeom prst="rect">
            <a:avLst/>
          </a:prstGeom>
          <a:noFill/>
        </p:spPr>
        <p:txBody>
          <a:bodyPr wrap="square">
            <a:spAutoFit/>
          </a:bodyPr>
          <a:lstStyle/>
          <a:p>
            <a:pPr marL="285750" indent="-285750">
              <a:buFont typeface="Wingdings" panose="05000000000000000000" pitchFamily="2" charset="2"/>
              <a:buChar char="Ø"/>
            </a:pPr>
            <a:r>
              <a:rPr lang="en-IN" sz="2400" dirty="0">
                <a:solidFill>
                  <a:schemeClr val="accent6">
                    <a:lumMod val="20000"/>
                    <a:lumOff val="80000"/>
                  </a:schemeClr>
                </a:solidFill>
              </a:rPr>
              <a:t>The insights driven using power bi is shown here:</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Min salary =1001</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Max salary = 50999</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Maximum salary hike is for 20-30k salary bin. </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Max attrition is from 40-50k salary bin.</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That may be because they are getting better salary</a:t>
            </a:r>
          </a:p>
          <a:p>
            <a:r>
              <a:rPr lang="en-IN" sz="2400" dirty="0">
                <a:solidFill>
                  <a:schemeClr val="accent6">
                    <a:lumMod val="20000"/>
                    <a:lumOff val="80000"/>
                  </a:schemeClr>
                </a:solidFill>
              </a:rPr>
              <a:t>      option in other company for the same work</a:t>
            </a:r>
          </a:p>
          <a:p>
            <a:pPr marL="285750" indent="-285750">
              <a:buFont typeface="Wingdings" panose="05000000000000000000" pitchFamily="2" charset="2"/>
              <a:buChar char="Ø"/>
            </a:pPr>
            <a:endParaRPr lang="en-IN" sz="2400" dirty="0"/>
          </a:p>
        </p:txBody>
      </p:sp>
      <p:sp>
        <p:nvSpPr>
          <p:cNvPr id="15" name="TextBox 14">
            <a:extLst>
              <a:ext uri="{FF2B5EF4-FFF2-40B4-BE49-F238E27FC236}">
                <a16:creationId xmlns:a16="http://schemas.microsoft.com/office/drawing/2014/main" id="{F4FF61C4-17A0-2344-70D5-097BAFCDCB01}"/>
              </a:ext>
            </a:extLst>
          </p:cNvPr>
          <p:cNvSpPr txBox="1"/>
          <p:nvPr/>
        </p:nvSpPr>
        <p:spPr>
          <a:xfrm>
            <a:off x="1828800" y="227050"/>
            <a:ext cx="9045389" cy="523220"/>
          </a:xfrm>
          <a:prstGeom prst="rect">
            <a:avLst/>
          </a:prstGeom>
          <a:noFill/>
        </p:spPr>
        <p:txBody>
          <a:bodyPr wrap="square">
            <a:spAutoFit/>
          </a:bodyPr>
          <a:lstStyle/>
          <a:p>
            <a:pPr algn="ctr"/>
            <a:r>
              <a:rPr lang="en-IN" sz="2800" b="1" dirty="0">
                <a:solidFill>
                  <a:schemeClr val="accent5">
                    <a:lumMod val="75000"/>
                  </a:schemeClr>
                </a:solidFill>
              </a:rPr>
              <a:t>3. Attrition rate Vs Monthly income stats</a:t>
            </a:r>
            <a:endParaRPr lang="en-IN" sz="2800" dirty="0">
              <a:solidFill>
                <a:schemeClr val="tx2"/>
              </a:solidFill>
              <a:latin typeface="+mj-lt"/>
            </a:endParaRPr>
          </a:p>
        </p:txBody>
      </p:sp>
      <p:pic>
        <p:nvPicPr>
          <p:cNvPr id="5" name="Picture 4">
            <a:extLst>
              <a:ext uri="{FF2B5EF4-FFF2-40B4-BE49-F238E27FC236}">
                <a16:creationId xmlns:a16="http://schemas.microsoft.com/office/drawing/2014/main" id="{28FFFE8E-DE3A-98B5-90ED-4A785C9F1C4D}"/>
              </a:ext>
            </a:extLst>
          </p:cNvPr>
          <p:cNvPicPr>
            <a:picLocks noChangeAspect="1"/>
          </p:cNvPicPr>
          <p:nvPr/>
        </p:nvPicPr>
        <p:blipFill>
          <a:blip r:embed="rId4"/>
          <a:stretch>
            <a:fillRect/>
          </a:stretch>
        </p:blipFill>
        <p:spPr>
          <a:xfrm>
            <a:off x="6992471" y="1055726"/>
            <a:ext cx="5818094" cy="4601003"/>
          </a:xfrm>
          <a:prstGeom prst="rect">
            <a:avLst/>
          </a:prstGeom>
        </p:spPr>
      </p:pic>
    </p:spTree>
    <p:extLst>
      <p:ext uri="{BB962C8B-B14F-4D97-AF65-F5344CB8AC3E}">
        <p14:creationId xmlns:p14="http://schemas.microsoft.com/office/powerpoint/2010/main" val="3008587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leather couch&#10;">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rotWithShape="1">
          <a:blip r:embed="rId2" cstate="screen">
            <a:extLst>
              <a:ext uri="{BEBA8EAE-BF5A-486C-A8C5-ECC9F3942E4B}">
                <a14:imgProps xmlns:a14="http://schemas.microsoft.com/office/drawing/2010/main">
                  <a14:imgLayer r:embed="rId3">
                    <a14:imgEffect>
                      <a14:brightnessContrast bright="-15000"/>
                    </a14:imgEffect>
                  </a14:imgLayer>
                </a14:imgProps>
              </a:ext>
              <a:ext uri="{28A0092B-C50C-407E-A947-70E740481C1C}">
                <a14:useLocalDpi xmlns:a14="http://schemas.microsoft.com/office/drawing/2010/main"/>
              </a:ext>
            </a:extLst>
          </a:blip>
          <a:srcRect/>
          <a:stretch/>
        </p:blipFill>
        <p:spPr>
          <a:xfrm>
            <a:off x="-735106" y="0"/>
            <a:ext cx="13716000" cy="6858000"/>
          </a:xfrm>
        </p:spPr>
      </p:pic>
      <p:sp>
        <p:nvSpPr>
          <p:cNvPr id="10" name="Date Placeholder 9">
            <a:extLst>
              <a:ext uri="{FF2B5EF4-FFF2-40B4-BE49-F238E27FC236}">
                <a16:creationId xmlns:a16="http://schemas.microsoft.com/office/drawing/2014/main" id="{5E643564-06FF-4BE0-AC64-EC992EFC7627}"/>
              </a:ext>
            </a:extLst>
          </p:cNvPr>
          <p:cNvSpPr>
            <a:spLocks noGrp="1"/>
          </p:cNvSpPr>
          <p:nvPr>
            <p:ph type="dt" sz="half" idx="10"/>
          </p:nvPr>
        </p:nvSpPr>
        <p:spPr>
          <a:xfrm>
            <a:off x="457200" y="6488702"/>
            <a:ext cx="2743200" cy="182880"/>
          </a:xfrm>
        </p:spPr>
        <p:txBody>
          <a:bodyPr/>
          <a:lstStyle/>
          <a:p>
            <a:r>
              <a:rPr lang="en-US" dirty="0"/>
              <a:t>2024</a:t>
            </a:r>
          </a:p>
        </p:txBody>
      </p:sp>
      <p:sp>
        <p:nvSpPr>
          <p:cNvPr id="11" name="Footer Placeholder 10">
            <a:extLst>
              <a:ext uri="{FF2B5EF4-FFF2-40B4-BE49-F238E27FC236}">
                <a16:creationId xmlns:a16="http://schemas.microsoft.com/office/drawing/2014/main" id="{F6958328-9D7A-4E97-B660-2EA8E225BB56}"/>
              </a:ext>
            </a:extLst>
          </p:cNvPr>
          <p:cNvSpPr>
            <a:spLocks noGrp="1"/>
          </p:cNvSpPr>
          <p:nvPr>
            <p:ph type="ftr" sz="quarter" idx="11"/>
          </p:nvPr>
        </p:nvSpPr>
        <p:spPr>
          <a:xfrm>
            <a:off x="4038600" y="6488702"/>
            <a:ext cx="4114800" cy="182880"/>
          </a:xfrm>
        </p:spPr>
        <p:txBody>
          <a:bodyPr/>
          <a:lstStyle/>
          <a:p>
            <a:r>
              <a:rPr lang="en-US" dirty="0"/>
              <a:t>HR PRESENTATION</a:t>
            </a:r>
          </a:p>
        </p:txBody>
      </p:sp>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a:xfrm>
            <a:off x="8995608" y="6488702"/>
            <a:ext cx="2743200" cy="182880"/>
          </a:xfrm>
        </p:spPr>
        <p:txBody>
          <a:bodyPr/>
          <a:lstStyle/>
          <a:p>
            <a:fld id="{B5CEABB6-07DC-46E8-9B57-56EC44A396E5}" type="slidenum">
              <a:rPr lang="en-US" smtClean="0"/>
              <a:pPr/>
              <a:t>7</a:t>
            </a:fld>
            <a:endParaRPr lang="en-US" dirty="0"/>
          </a:p>
        </p:txBody>
      </p:sp>
      <p:sp>
        <p:nvSpPr>
          <p:cNvPr id="7" name="TextBox 6">
            <a:extLst>
              <a:ext uri="{FF2B5EF4-FFF2-40B4-BE49-F238E27FC236}">
                <a16:creationId xmlns:a16="http://schemas.microsoft.com/office/drawing/2014/main" id="{EF3FD47A-CA16-4389-33D7-AAE365F2A869}"/>
              </a:ext>
            </a:extLst>
          </p:cNvPr>
          <p:cNvSpPr txBox="1"/>
          <p:nvPr/>
        </p:nvSpPr>
        <p:spPr>
          <a:xfrm>
            <a:off x="-401935" y="977319"/>
            <a:ext cx="7053747" cy="3416320"/>
          </a:xfrm>
          <a:prstGeom prst="rect">
            <a:avLst/>
          </a:prstGeom>
          <a:noFill/>
        </p:spPr>
        <p:txBody>
          <a:bodyPr wrap="square">
            <a:spAutoFit/>
          </a:bodyPr>
          <a:lstStyle/>
          <a:p>
            <a:pPr marL="285750" indent="-285750">
              <a:buFont typeface="Wingdings" panose="05000000000000000000" pitchFamily="2" charset="2"/>
              <a:buChar char="Ø"/>
            </a:pPr>
            <a:r>
              <a:rPr lang="en-IN" sz="2400" dirty="0"/>
              <a:t> </a:t>
            </a:r>
            <a:r>
              <a:rPr lang="en-IN" sz="2400" dirty="0">
                <a:solidFill>
                  <a:schemeClr val="accent6">
                    <a:lumMod val="20000"/>
                    <a:lumOff val="80000"/>
                  </a:schemeClr>
                </a:solidFill>
              </a:rPr>
              <a:t>The insights driven using Tableau is shown here:</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Average working years for Software department is highest and for </a:t>
            </a:r>
            <a:r>
              <a:rPr lang="en-IN" sz="2400" dirty="0">
                <a:solidFill>
                  <a:schemeClr val="accent6">
                    <a:lumMod val="40000"/>
                    <a:lumOff val="60000"/>
                  </a:schemeClr>
                </a:solidFill>
              </a:rPr>
              <a:t>Research &amp; Development</a:t>
            </a:r>
            <a:r>
              <a:rPr lang="en-IN" sz="2400" dirty="0">
                <a:solidFill>
                  <a:schemeClr val="accent6">
                    <a:lumMod val="20000"/>
                    <a:lumOff val="80000"/>
                  </a:schemeClr>
                </a:solidFill>
              </a:rPr>
              <a:t> department is lowest.</a:t>
            </a:r>
          </a:p>
          <a:p>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We have to work on R&amp;D dept</a:t>
            </a:r>
          </a:p>
          <a:p>
            <a:pPr marL="285750" indent="-285750">
              <a:buFont typeface="Wingdings" panose="05000000000000000000" pitchFamily="2" charset="2"/>
              <a:buChar char="Ø"/>
            </a:pPr>
            <a:endParaRPr lang="en-IN" sz="2400" dirty="0"/>
          </a:p>
        </p:txBody>
      </p:sp>
      <p:sp>
        <p:nvSpPr>
          <p:cNvPr id="15" name="TextBox 14">
            <a:extLst>
              <a:ext uri="{FF2B5EF4-FFF2-40B4-BE49-F238E27FC236}">
                <a16:creationId xmlns:a16="http://schemas.microsoft.com/office/drawing/2014/main" id="{F4FF61C4-17A0-2344-70D5-097BAFCDCB01}"/>
              </a:ext>
            </a:extLst>
          </p:cNvPr>
          <p:cNvSpPr txBox="1"/>
          <p:nvPr/>
        </p:nvSpPr>
        <p:spPr>
          <a:xfrm>
            <a:off x="1828800" y="227050"/>
            <a:ext cx="9045389" cy="523220"/>
          </a:xfrm>
          <a:prstGeom prst="rect">
            <a:avLst/>
          </a:prstGeom>
          <a:noFill/>
        </p:spPr>
        <p:txBody>
          <a:bodyPr wrap="square">
            <a:spAutoFit/>
          </a:bodyPr>
          <a:lstStyle/>
          <a:p>
            <a:pPr algn="ctr"/>
            <a:r>
              <a:rPr lang="en-IN" sz="2800" b="1" dirty="0">
                <a:solidFill>
                  <a:schemeClr val="accent5">
                    <a:lumMod val="75000"/>
                  </a:schemeClr>
                </a:solidFill>
              </a:rPr>
              <a:t>4. Average working years for each Department</a:t>
            </a:r>
            <a:endParaRPr lang="en-IN" sz="2800" dirty="0">
              <a:solidFill>
                <a:schemeClr val="tx2"/>
              </a:solidFill>
              <a:latin typeface="+mj-lt"/>
            </a:endParaRPr>
          </a:p>
        </p:txBody>
      </p:sp>
      <p:pic>
        <p:nvPicPr>
          <p:cNvPr id="6" name="Picture 5">
            <a:extLst>
              <a:ext uri="{FF2B5EF4-FFF2-40B4-BE49-F238E27FC236}">
                <a16:creationId xmlns:a16="http://schemas.microsoft.com/office/drawing/2014/main" id="{1520263E-9DB2-D781-E3EB-8F900AAF6DED}"/>
              </a:ext>
            </a:extLst>
          </p:cNvPr>
          <p:cNvPicPr>
            <a:picLocks noChangeAspect="1"/>
          </p:cNvPicPr>
          <p:nvPr/>
        </p:nvPicPr>
        <p:blipFill>
          <a:blip r:embed="rId4"/>
          <a:stretch>
            <a:fillRect/>
          </a:stretch>
        </p:blipFill>
        <p:spPr>
          <a:xfrm>
            <a:off x="5974978" y="813361"/>
            <a:ext cx="6889376" cy="5408145"/>
          </a:xfrm>
          <a:prstGeom prst="rect">
            <a:avLst/>
          </a:prstGeom>
        </p:spPr>
      </p:pic>
    </p:spTree>
    <p:extLst>
      <p:ext uri="{BB962C8B-B14F-4D97-AF65-F5344CB8AC3E}">
        <p14:creationId xmlns:p14="http://schemas.microsoft.com/office/powerpoint/2010/main" val="2690393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leather couch&#10;">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rotWithShape="1">
          <a:blip r:embed="rId2" cstate="screen">
            <a:extLst>
              <a:ext uri="{BEBA8EAE-BF5A-486C-A8C5-ECC9F3942E4B}">
                <a14:imgProps xmlns:a14="http://schemas.microsoft.com/office/drawing/2010/main">
                  <a14:imgLayer r:embed="rId3">
                    <a14:imgEffect>
                      <a14:brightnessContrast bright="-15000"/>
                    </a14:imgEffect>
                  </a14:imgLayer>
                </a14:imgProps>
              </a:ext>
              <a:ext uri="{28A0092B-C50C-407E-A947-70E740481C1C}">
                <a14:useLocalDpi xmlns:a14="http://schemas.microsoft.com/office/drawing/2010/main"/>
              </a:ext>
            </a:extLst>
          </a:blip>
          <a:srcRect/>
          <a:stretch/>
        </p:blipFill>
        <p:spPr>
          <a:xfrm>
            <a:off x="-735106" y="0"/>
            <a:ext cx="13716000" cy="6858000"/>
          </a:xfrm>
        </p:spPr>
      </p:pic>
      <p:sp>
        <p:nvSpPr>
          <p:cNvPr id="10" name="Date Placeholder 9">
            <a:extLst>
              <a:ext uri="{FF2B5EF4-FFF2-40B4-BE49-F238E27FC236}">
                <a16:creationId xmlns:a16="http://schemas.microsoft.com/office/drawing/2014/main" id="{5E643564-06FF-4BE0-AC64-EC992EFC7627}"/>
              </a:ext>
            </a:extLst>
          </p:cNvPr>
          <p:cNvSpPr>
            <a:spLocks noGrp="1"/>
          </p:cNvSpPr>
          <p:nvPr>
            <p:ph type="dt" sz="half" idx="10"/>
          </p:nvPr>
        </p:nvSpPr>
        <p:spPr>
          <a:xfrm>
            <a:off x="457200" y="6488702"/>
            <a:ext cx="2743200" cy="182880"/>
          </a:xfrm>
        </p:spPr>
        <p:txBody>
          <a:bodyPr/>
          <a:lstStyle/>
          <a:p>
            <a:r>
              <a:rPr lang="en-US" dirty="0"/>
              <a:t>2024</a:t>
            </a:r>
          </a:p>
        </p:txBody>
      </p:sp>
      <p:sp>
        <p:nvSpPr>
          <p:cNvPr id="11" name="Footer Placeholder 10">
            <a:extLst>
              <a:ext uri="{FF2B5EF4-FFF2-40B4-BE49-F238E27FC236}">
                <a16:creationId xmlns:a16="http://schemas.microsoft.com/office/drawing/2014/main" id="{F6958328-9D7A-4E97-B660-2EA8E225BB56}"/>
              </a:ext>
            </a:extLst>
          </p:cNvPr>
          <p:cNvSpPr>
            <a:spLocks noGrp="1"/>
          </p:cNvSpPr>
          <p:nvPr>
            <p:ph type="ftr" sz="quarter" idx="11"/>
          </p:nvPr>
        </p:nvSpPr>
        <p:spPr>
          <a:xfrm>
            <a:off x="4038600" y="6488702"/>
            <a:ext cx="4114800" cy="182880"/>
          </a:xfrm>
        </p:spPr>
        <p:txBody>
          <a:bodyPr/>
          <a:lstStyle/>
          <a:p>
            <a:r>
              <a:rPr lang="en-US" dirty="0"/>
              <a:t>HR PRESENTATION</a:t>
            </a:r>
          </a:p>
        </p:txBody>
      </p:sp>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a:xfrm>
            <a:off x="8995608" y="6488702"/>
            <a:ext cx="2743200" cy="182880"/>
          </a:xfrm>
        </p:spPr>
        <p:txBody>
          <a:bodyPr/>
          <a:lstStyle/>
          <a:p>
            <a:fld id="{B5CEABB6-07DC-46E8-9B57-56EC44A396E5}" type="slidenum">
              <a:rPr lang="en-US" smtClean="0"/>
              <a:pPr/>
              <a:t>8</a:t>
            </a:fld>
            <a:endParaRPr lang="en-US" dirty="0"/>
          </a:p>
        </p:txBody>
      </p:sp>
      <p:sp>
        <p:nvSpPr>
          <p:cNvPr id="7" name="TextBox 6">
            <a:extLst>
              <a:ext uri="{FF2B5EF4-FFF2-40B4-BE49-F238E27FC236}">
                <a16:creationId xmlns:a16="http://schemas.microsoft.com/office/drawing/2014/main" id="{EF3FD47A-CA16-4389-33D7-AAE365F2A869}"/>
              </a:ext>
            </a:extLst>
          </p:cNvPr>
          <p:cNvSpPr txBox="1"/>
          <p:nvPr/>
        </p:nvSpPr>
        <p:spPr>
          <a:xfrm>
            <a:off x="-475129" y="977319"/>
            <a:ext cx="12021670" cy="2308324"/>
          </a:xfrm>
          <a:prstGeom prst="rect">
            <a:avLst/>
          </a:prstGeom>
          <a:noFill/>
        </p:spPr>
        <p:txBody>
          <a:bodyPr wrap="square">
            <a:spAutoFit/>
          </a:bodyPr>
          <a:lstStyle/>
          <a:p>
            <a:pPr marL="285750" indent="-285750">
              <a:buFont typeface="Wingdings" panose="05000000000000000000" pitchFamily="2" charset="2"/>
              <a:buChar char="Ø"/>
            </a:pPr>
            <a:r>
              <a:rPr lang="en-IN" sz="2400" dirty="0"/>
              <a:t> </a:t>
            </a:r>
            <a:r>
              <a:rPr lang="en-IN" sz="2400" dirty="0">
                <a:solidFill>
                  <a:schemeClr val="accent6">
                    <a:lumMod val="20000"/>
                    <a:lumOff val="80000"/>
                  </a:schemeClr>
                </a:solidFill>
              </a:rPr>
              <a:t>The insights driven using Excel is shown here:</a:t>
            </a:r>
          </a:p>
          <a:p>
            <a:pPr marL="285750" indent="-285750">
              <a:buFont typeface="Wingdings" panose="05000000000000000000" pitchFamily="2" charset="2"/>
              <a:buChar char="Ø"/>
            </a:pPr>
            <a:r>
              <a:rPr lang="en-IN" sz="2400" dirty="0">
                <a:solidFill>
                  <a:schemeClr val="accent6">
                    <a:lumMod val="20000"/>
                    <a:lumOff val="80000"/>
                  </a:schemeClr>
                </a:solidFill>
              </a:rPr>
              <a:t>We can see that Laboratory technician and Sales Executive are having excellent work life balance.</a:t>
            </a:r>
          </a:p>
          <a:p>
            <a:pPr marL="285750" indent="-285750">
              <a:buFont typeface="Wingdings" panose="05000000000000000000" pitchFamily="2" charset="2"/>
              <a:buChar char="Ø"/>
            </a:pPr>
            <a:r>
              <a:rPr lang="en-IN" sz="2400" dirty="0">
                <a:solidFill>
                  <a:schemeClr val="accent6">
                    <a:lumMod val="20000"/>
                    <a:lumOff val="80000"/>
                  </a:schemeClr>
                </a:solidFill>
              </a:rPr>
              <a:t>While HR is having  poor work life balance. </a:t>
            </a:r>
          </a:p>
          <a:p>
            <a:pPr marL="285750" indent="-285750">
              <a:buFont typeface="Wingdings" panose="05000000000000000000" pitchFamily="2" charset="2"/>
              <a:buChar char="Ø"/>
            </a:pPr>
            <a:r>
              <a:rPr lang="en-IN" sz="2400" dirty="0">
                <a:solidFill>
                  <a:schemeClr val="accent6">
                    <a:lumMod val="20000"/>
                    <a:lumOff val="80000"/>
                  </a:schemeClr>
                </a:solidFill>
              </a:rPr>
              <a:t>Employees from HR department are not getting promotion frequently and they are getting less monthly income.</a:t>
            </a:r>
          </a:p>
        </p:txBody>
      </p:sp>
      <p:sp>
        <p:nvSpPr>
          <p:cNvPr id="15" name="TextBox 14">
            <a:extLst>
              <a:ext uri="{FF2B5EF4-FFF2-40B4-BE49-F238E27FC236}">
                <a16:creationId xmlns:a16="http://schemas.microsoft.com/office/drawing/2014/main" id="{F4FF61C4-17A0-2344-70D5-097BAFCDCB01}"/>
              </a:ext>
            </a:extLst>
          </p:cNvPr>
          <p:cNvSpPr txBox="1"/>
          <p:nvPr/>
        </p:nvSpPr>
        <p:spPr>
          <a:xfrm>
            <a:off x="1828800" y="227050"/>
            <a:ext cx="9045389" cy="523220"/>
          </a:xfrm>
          <a:prstGeom prst="rect">
            <a:avLst/>
          </a:prstGeom>
          <a:noFill/>
        </p:spPr>
        <p:txBody>
          <a:bodyPr wrap="square">
            <a:spAutoFit/>
          </a:bodyPr>
          <a:lstStyle/>
          <a:p>
            <a:pPr algn="ctr"/>
            <a:r>
              <a:rPr lang="en-IN" sz="2800" b="1" dirty="0">
                <a:solidFill>
                  <a:schemeClr val="accent5">
                    <a:lumMod val="75000"/>
                  </a:schemeClr>
                </a:solidFill>
              </a:rPr>
              <a:t>5. Job Role Vs Work life balance</a:t>
            </a:r>
            <a:endParaRPr lang="en-IN" sz="2800" dirty="0">
              <a:solidFill>
                <a:schemeClr val="tx2"/>
              </a:solidFill>
              <a:latin typeface="+mj-lt"/>
            </a:endParaRPr>
          </a:p>
        </p:txBody>
      </p:sp>
      <p:pic>
        <p:nvPicPr>
          <p:cNvPr id="5" name="Picture 4">
            <a:extLst>
              <a:ext uri="{FF2B5EF4-FFF2-40B4-BE49-F238E27FC236}">
                <a16:creationId xmlns:a16="http://schemas.microsoft.com/office/drawing/2014/main" id="{04EC80E8-D0BB-AF6C-018D-2AC7FC31E17C}"/>
              </a:ext>
            </a:extLst>
          </p:cNvPr>
          <p:cNvPicPr>
            <a:picLocks noChangeAspect="1"/>
          </p:cNvPicPr>
          <p:nvPr/>
        </p:nvPicPr>
        <p:blipFill>
          <a:blip r:embed="rId4"/>
          <a:stretch>
            <a:fillRect/>
          </a:stretch>
        </p:blipFill>
        <p:spPr>
          <a:xfrm>
            <a:off x="-553237" y="3638500"/>
            <a:ext cx="6418729" cy="2780229"/>
          </a:xfrm>
          <a:prstGeom prst="rect">
            <a:avLst/>
          </a:prstGeom>
        </p:spPr>
      </p:pic>
      <p:pic>
        <p:nvPicPr>
          <p:cNvPr id="13" name="Picture 12">
            <a:extLst>
              <a:ext uri="{FF2B5EF4-FFF2-40B4-BE49-F238E27FC236}">
                <a16:creationId xmlns:a16="http://schemas.microsoft.com/office/drawing/2014/main" id="{A650B267-EB51-70B1-ED46-05EDDDEC91FF}"/>
              </a:ext>
            </a:extLst>
          </p:cNvPr>
          <p:cNvPicPr>
            <a:picLocks noChangeAspect="1"/>
          </p:cNvPicPr>
          <p:nvPr/>
        </p:nvPicPr>
        <p:blipFill>
          <a:blip r:embed="rId5"/>
          <a:stretch>
            <a:fillRect/>
          </a:stretch>
        </p:blipFill>
        <p:spPr>
          <a:xfrm>
            <a:off x="6006353" y="3600472"/>
            <a:ext cx="6833680" cy="2818257"/>
          </a:xfrm>
          <a:prstGeom prst="rect">
            <a:avLst/>
          </a:prstGeom>
        </p:spPr>
      </p:pic>
    </p:spTree>
    <p:extLst>
      <p:ext uri="{BB962C8B-B14F-4D97-AF65-F5344CB8AC3E}">
        <p14:creationId xmlns:p14="http://schemas.microsoft.com/office/powerpoint/2010/main" val="11852049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close up of leather couch&#10;">
            <a:extLst>
              <a:ext uri="{FF2B5EF4-FFF2-40B4-BE49-F238E27FC236}">
                <a16:creationId xmlns:a16="http://schemas.microsoft.com/office/drawing/2014/main" id="{9AF1727E-E901-4292-931B-CD986A1593DB}"/>
              </a:ext>
            </a:extLst>
          </p:cNvPr>
          <p:cNvPicPr>
            <a:picLocks noGrp="1" noChangeAspect="1"/>
          </p:cNvPicPr>
          <p:nvPr>
            <p:ph type="pic" sz="quarter" idx="14"/>
          </p:nvPr>
        </p:nvPicPr>
        <p:blipFill rotWithShape="1">
          <a:blip r:embed="rId2" cstate="screen">
            <a:extLst>
              <a:ext uri="{BEBA8EAE-BF5A-486C-A8C5-ECC9F3942E4B}">
                <a14:imgProps xmlns:a14="http://schemas.microsoft.com/office/drawing/2010/main">
                  <a14:imgLayer r:embed="rId3">
                    <a14:imgEffect>
                      <a14:brightnessContrast bright="-15000"/>
                    </a14:imgEffect>
                  </a14:imgLayer>
                </a14:imgProps>
              </a:ext>
              <a:ext uri="{28A0092B-C50C-407E-A947-70E740481C1C}">
                <a14:useLocalDpi xmlns:a14="http://schemas.microsoft.com/office/drawing/2010/main"/>
              </a:ext>
            </a:extLst>
          </a:blip>
          <a:srcRect/>
          <a:stretch/>
        </p:blipFill>
        <p:spPr>
          <a:xfrm>
            <a:off x="-735106" y="0"/>
            <a:ext cx="13716000" cy="6858000"/>
          </a:xfrm>
        </p:spPr>
      </p:pic>
      <p:sp>
        <p:nvSpPr>
          <p:cNvPr id="10" name="Date Placeholder 9">
            <a:extLst>
              <a:ext uri="{FF2B5EF4-FFF2-40B4-BE49-F238E27FC236}">
                <a16:creationId xmlns:a16="http://schemas.microsoft.com/office/drawing/2014/main" id="{5E643564-06FF-4BE0-AC64-EC992EFC7627}"/>
              </a:ext>
            </a:extLst>
          </p:cNvPr>
          <p:cNvSpPr>
            <a:spLocks noGrp="1"/>
          </p:cNvSpPr>
          <p:nvPr>
            <p:ph type="dt" sz="half" idx="10"/>
          </p:nvPr>
        </p:nvSpPr>
        <p:spPr>
          <a:xfrm>
            <a:off x="457200" y="6488702"/>
            <a:ext cx="2743200" cy="182880"/>
          </a:xfrm>
        </p:spPr>
        <p:txBody>
          <a:bodyPr/>
          <a:lstStyle/>
          <a:p>
            <a:r>
              <a:rPr lang="en-US" dirty="0"/>
              <a:t>2024</a:t>
            </a:r>
          </a:p>
        </p:txBody>
      </p:sp>
      <p:sp>
        <p:nvSpPr>
          <p:cNvPr id="11" name="Footer Placeholder 10">
            <a:extLst>
              <a:ext uri="{FF2B5EF4-FFF2-40B4-BE49-F238E27FC236}">
                <a16:creationId xmlns:a16="http://schemas.microsoft.com/office/drawing/2014/main" id="{F6958328-9D7A-4E97-B660-2EA8E225BB56}"/>
              </a:ext>
            </a:extLst>
          </p:cNvPr>
          <p:cNvSpPr>
            <a:spLocks noGrp="1"/>
          </p:cNvSpPr>
          <p:nvPr>
            <p:ph type="ftr" sz="quarter" idx="11"/>
          </p:nvPr>
        </p:nvSpPr>
        <p:spPr>
          <a:xfrm>
            <a:off x="4038600" y="6488702"/>
            <a:ext cx="4114800" cy="182880"/>
          </a:xfrm>
        </p:spPr>
        <p:txBody>
          <a:bodyPr/>
          <a:lstStyle/>
          <a:p>
            <a:r>
              <a:rPr lang="en-US" dirty="0"/>
              <a:t>HR PRESENTATION</a:t>
            </a:r>
          </a:p>
        </p:txBody>
      </p:sp>
      <p:sp>
        <p:nvSpPr>
          <p:cNvPr id="12" name="Slide Number Placeholder 11">
            <a:extLst>
              <a:ext uri="{FF2B5EF4-FFF2-40B4-BE49-F238E27FC236}">
                <a16:creationId xmlns:a16="http://schemas.microsoft.com/office/drawing/2014/main" id="{D157F2A6-704B-4DB8-984A-0A60B39D42AF}"/>
              </a:ext>
            </a:extLst>
          </p:cNvPr>
          <p:cNvSpPr>
            <a:spLocks noGrp="1"/>
          </p:cNvSpPr>
          <p:nvPr>
            <p:ph type="sldNum" sz="quarter" idx="12"/>
          </p:nvPr>
        </p:nvSpPr>
        <p:spPr>
          <a:xfrm>
            <a:off x="8995608" y="6488702"/>
            <a:ext cx="2743200" cy="182880"/>
          </a:xfrm>
        </p:spPr>
        <p:txBody>
          <a:bodyPr/>
          <a:lstStyle/>
          <a:p>
            <a:fld id="{B5CEABB6-07DC-46E8-9B57-56EC44A396E5}" type="slidenum">
              <a:rPr lang="en-US" smtClean="0"/>
              <a:pPr/>
              <a:t>9</a:t>
            </a:fld>
            <a:endParaRPr lang="en-US" dirty="0"/>
          </a:p>
        </p:txBody>
      </p:sp>
      <p:sp>
        <p:nvSpPr>
          <p:cNvPr id="7" name="TextBox 6">
            <a:extLst>
              <a:ext uri="{FF2B5EF4-FFF2-40B4-BE49-F238E27FC236}">
                <a16:creationId xmlns:a16="http://schemas.microsoft.com/office/drawing/2014/main" id="{EF3FD47A-CA16-4389-33D7-AAE365F2A869}"/>
              </a:ext>
            </a:extLst>
          </p:cNvPr>
          <p:cNvSpPr txBox="1"/>
          <p:nvPr/>
        </p:nvSpPr>
        <p:spPr>
          <a:xfrm>
            <a:off x="-375041" y="1086313"/>
            <a:ext cx="6497935" cy="3785652"/>
          </a:xfrm>
          <a:prstGeom prst="rect">
            <a:avLst/>
          </a:prstGeom>
          <a:noFill/>
        </p:spPr>
        <p:txBody>
          <a:bodyPr wrap="square">
            <a:spAutoFit/>
          </a:bodyPr>
          <a:lstStyle/>
          <a:p>
            <a:pPr marL="285750" indent="-285750">
              <a:buFont typeface="Wingdings" panose="05000000000000000000" pitchFamily="2" charset="2"/>
              <a:buChar char="Ø"/>
            </a:pPr>
            <a:r>
              <a:rPr lang="en-IN" sz="2400" dirty="0"/>
              <a:t> </a:t>
            </a:r>
            <a:r>
              <a:rPr lang="en-IN" sz="2400" dirty="0">
                <a:solidFill>
                  <a:schemeClr val="accent6">
                    <a:lumMod val="20000"/>
                    <a:lumOff val="80000"/>
                  </a:schemeClr>
                </a:solidFill>
              </a:rPr>
              <a:t>The insights driven using Power bi is shown here:</a:t>
            </a:r>
          </a:p>
          <a:p>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The graph shows slight fluctuation for attrition of around 50% for the employee who have recently got promotion.</a:t>
            </a:r>
          </a:p>
          <a:p>
            <a:pPr marL="285750" indent="-285750">
              <a:buFont typeface="Wingdings" panose="05000000000000000000" pitchFamily="2" charset="2"/>
              <a:buChar char="Ø"/>
            </a:pPr>
            <a:endParaRPr lang="en-IN" sz="2400" dirty="0">
              <a:solidFill>
                <a:schemeClr val="accent6">
                  <a:lumMod val="20000"/>
                  <a:lumOff val="80000"/>
                </a:schemeClr>
              </a:solidFill>
            </a:endParaRPr>
          </a:p>
          <a:p>
            <a:pPr marL="285750" indent="-285750">
              <a:buFont typeface="Wingdings" panose="05000000000000000000" pitchFamily="2" charset="2"/>
              <a:buChar char="Ø"/>
            </a:pPr>
            <a:r>
              <a:rPr lang="en-IN" sz="2400" dirty="0">
                <a:solidFill>
                  <a:schemeClr val="accent6">
                    <a:lumMod val="20000"/>
                    <a:lumOff val="80000"/>
                  </a:schemeClr>
                </a:solidFill>
              </a:rPr>
              <a:t>While the employees who have not got promoted for more than 20 years they shows more fluctuation in attrition graph.</a:t>
            </a:r>
          </a:p>
        </p:txBody>
      </p:sp>
      <p:sp>
        <p:nvSpPr>
          <p:cNvPr id="15" name="TextBox 14">
            <a:extLst>
              <a:ext uri="{FF2B5EF4-FFF2-40B4-BE49-F238E27FC236}">
                <a16:creationId xmlns:a16="http://schemas.microsoft.com/office/drawing/2014/main" id="{F4FF61C4-17A0-2344-70D5-097BAFCDCB01}"/>
              </a:ext>
            </a:extLst>
          </p:cNvPr>
          <p:cNvSpPr txBox="1"/>
          <p:nvPr/>
        </p:nvSpPr>
        <p:spPr>
          <a:xfrm>
            <a:off x="1828800" y="227050"/>
            <a:ext cx="10058400" cy="523220"/>
          </a:xfrm>
          <a:prstGeom prst="rect">
            <a:avLst/>
          </a:prstGeom>
          <a:noFill/>
        </p:spPr>
        <p:txBody>
          <a:bodyPr wrap="square">
            <a:spAutoFit/>
          </a:bodyPr>
          <a:lstStyle/>
          <a:p>
            <a:pPr algn="ctr"/>
            <a:r>
              <a:rPr lang="en-IN" sz="2800" b="1" dirty="0">
                <a:solidFill>
                  <a:schemeClr val="accent5">
                    <a:lumMod val="75000"/>
                  </a:schemeClr>
                </a:solidFill>
              </a:rPr>
              <a:t>6. Attrition rate Vs Year since last promotion relation</a:t>
            </a:r>
            <a:endParaRPr lang="en-IN" sz="2800" dirty="0">
              <a:solidFill>
                <a:schemeClr val="tx2"/>
              </a:solidFill>
              <a:latin typeface="+mj-lt"/>
            </a:endParaRPr>
          </a:p>
        </p:txBody>
      </p:sp>
      <p:pic>
        <p:nvPicPr>
          <p:cNvPr id="3" name="Picture 2">
            <a:extLst>
              <a:ext uri="{FF2B5EF4-FFF2-40B4-BE49-F238E27FC236}">
                <a16:creationId xmlns:a16="http://schemas.microsoft.com/office/drawing/2014/main" id="{66FD87E9-16C2-889C-4D1B-2DAF2D28C611}"/>
              </a:ext>
            </a:extLst>
          </p:cNvPr>
          <p:cNvPicPr>
            <a:picLocks noChangeAspect="1"/>
          </p:cNvPicPr>
          <p:nvPr/>
        </p:nvPicPr>
        <p:blipFill>
          <a:blip r:embed="rId4"/>
          <a:stretch>
            <a:fillRect/>
          </a:stretch>
        </p:blipFill>
        <p:spPr>
          <a:xfrm>
            <a:off x="5818094" y="761985"/>
            <a:ext cx="6762304" cy="5334015"/>
          </a:xfrm>
          <a:prstGeom prst="rect">
            <a:avLst/>
          </a:prstGeom>
        </p:spPr>
      </p:pic>
    </p:spTree>
    <p:extLst>
      <p:ext uri="{BB962C8B-B14F-4D97-AF65-F5344CB8AC3E}">
        <p14:creationId xmlns:p14="http://schemas.microsoft.com/office/powerpoint/2010/main" val="2988909866"/>
      </p:ext>
    </p:extLst>
  </p:cSld>
  <p:clrMapOvr>
    <a:masterClrMapping/>
  </p:clrMapOvr>
</p:sld>
</file>

<file path=ppt/theme/theme1.xml><?xml version="1.0" encoding="utf-8"?>
<a:theme xmlns:a="http://schemas.openxmlformats.org/drawingml/2006/main" name="Office Theme">
  <a:themeElements>
    <a:clrScheme name="Custom 87">
      <a:dk1>
        <a:sysClr val="windowText" lastClr="000000"/>
      </a:dk1>
      <a:lt1>
        <a:sysClr val="window" lastClr="FFFFFF"/>
      </a:lt1>
      <a:dk2>
        <a:srgbClr val="BF8641"/>
      </a:dk2>
      <a:lt2>
        <a:srgbClr val="E7E6E6"/>
      </a:lt2>
      <a:accent1>
        <a:srgbClr val="F2D6BD"/>
      </a:accent1>
      <a:accent2>
        <a:srgbClr val="616F8C"/>
      </a:accent2>
      <a:accent3>
        <a:srgbClr val="F2DAAC"/>
      </a:accent3>
      <a:accent4>
        <a:srgbClr val="373921"/>
      </a:accent4>
      <a:accent5>
        <a:srgbClr val="D9A577"/>
      </a:accent5>
      <a:accent6>
        <a:srgbClr val="A3AFB4"/>
      </a:accent6>
      <a:hlink>
        <a:srgbClr val="0563C1"/>
      </a:hlink>
      <a:folHlink>
        <a:srgbClr val="954F72"/>
      </a:folHlink>
    </a:clrScheme>
    <a:fontScheme name="Custom 123">
      <a:majorFont>
        <a:latin typeface="Elephan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rence presentation_Win32_JB_v4" id="{70FCD93A-57EB-469C-A5BA-B1DBF07680C8}" vid="{464C857C-B28C-411E-81F1-9894EC025F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BD9B850-33FE-43D9-B469-C12FCA496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656D043-63BC-4A94-9887-A7B1B2C8476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622CF4D-9565-4B86-A8C6-169590EAEBFC}">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Classic conference presentation</Template>
  <TotalTime>769</TotalTime>
  <Words>573</Words>
  <Application>Microsoft Office PowerPoint</Application>
  <PresentationFormat>Widescreen</PresentationFormat>
  <Paragraphs>115</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Avenir Next LT Pro</vt:lpstr>
      <vt:lpstr>Calibri</vt:lpstr>
      <vt:lpstr>Elephant Pro</vt:lpstr>
      <vt:lpstr>Wingdings</vt:lpstr>
      <vt:lpstr>Office Theme</vt:lpstr>
      <vt:lpstr>A Project On Employee Retention</vt:lpstr>
      <vt:lpstr>Agenda</vt:lpstr>
      <vt:lpstr>KPI’s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Project On Employee Retention</dc:title>
  <dc:creator>Rudra</dc:creator>
  <cp:lastModifiedBy>Rudra</cp:lastModifiedBy>
  <cp:revision>16</cp:revision>
  <dcterms:created xsi:type="dcterms:W3CDTF">2024-03-24T06:38:43Z</dcterms:created>
  <dcterms:modified xsi:type="dcterms:W3CDTF">2024-03-29T05:37:06Z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